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873" r:id="rId3"/>
    <p:sldId id="588" r:id="rId4"/>
    <p:sldId id="592" r:id="rId5"/>
    <p:sldId id="874" r:id="rId6"/>
    <p:sldId id="593" r:id="rId7"/>
    <p:sldId id="590" r:id="rId8"/>
    <p:sldId id="600" r:id="rId9"/>
    <p:sldId id="606" r:id="rId10"/>
    <p:sldId id="607" r:id="rId11"/>
    <p:sldId id="591" r:id="rId12"/>
    <p:sldId id="599" r:id="rId13"/>
    <p:sldId id="589" r:id="rId14"/>
    <p:sldId id="595" r:id="rId15"/>
    <p:sldId id="596" r:id="rId16"/>
    <p:sldId id="611" r:id="rId17"/>
    <p:sldId id="875" r:id="rId18"/>
    <p:sldId id="612" r:id="rId19"/>
    <p:sldId id="619" r:id="rId20"/>
    <p:sldId id="620" r:id="rId21"/>
    <p:sldId id="621" r:id="rId22"/>
    <p:sldId id="622" r:id="rId23"/>
    <p:sldId id="623" r:id="rId24"/>
    <p:sldId id="624" r:id="rId25"/>
    <p:sldId id="625" r:id="rId26"/>
    <p:sldId id="626" r:id="rId27"/>
    <p:sldId id="627" r:id="rId28"/>
    <p:sldId id="628" r:id="rId29"/>
    <p:sldId id="629" r:id="rId30"/>
    <p:sldId id="618" r:id="rId31"/>
    <p:sldId id="638" r:id="rId32"/>
    <p:sldId id="639" r:id="rId33"/>
    <p:sldId id="613" r:id="rId34"/>
    <p:sldId id="630" r:id="rId35"/>
    <p:sldId id="631" r:id="rId36"/>
    <p:sldId id="633" r:id="rId37"/>
    <p:sldId id="634" r:id="rId38"/>
    <p:sldId id="635" r:id="rId39"/>
    <p:sldId id="636" r:id="rId40"/>
    <p:sldId id="637" r:id="rId41"/>
    <p:sldId id="614" r:id="rId42"/>
    <p:sldId id="615" r:id="rId43"/>
    <p:sldId id="616" r:id="rId44"/>
    <p:sldId id="617" r:id="rId45"/>
    <p:sldId id="876" r:id="rId46"/>
    <p:sldId id="597" r:id="rId47"/>
    <p:sldId id="608" r:id="rId48"/>
    <p:sldId id="609" r:id="rId49"/>
    <p:sldId id="610" r:id="rId50"/>
    <p:sldId id="598" r:id="rId51"/>
    <p:sldId id="602" r:id="rId52"/>
    <p:sldId id="60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5966D-1E35-4CC1-A290-78BEDB871EFC}" v="57" dt="2021-03-04T19:48:50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8AA5966D-1E35-4CC1-A290-78BEDB871EFC}"/>
    <pc:docChg chg="undo custSel addSld delSld modSld sldOrd">
      <pc:chgData name="Cristian Chilipirea" userId="34ab170da5908fc4" providerId="LiveId" clId="{8AA5966D-1E35-4CC1-A290-78BEDB871EFC}" dt="2021-03-05T09:57:58.148" v="294" actId="20577"/>
      <pc:docMkLst>
        <pc:docMk/>
      </pc:docMkLst>
      <pc:sldChg chg="modSp mod">
        <pc:chgData name="Cristian Chilipirea" userId="34ab170da5908fc4" providerId="LiveId" clId="{8AA5966D-1E35-4CC1-A290-78BEDB871EFC}" dt="2021-03-04T19:02:18.669" v="28" actId="790"/>
        <pc:sldMkLst>
          <pc:docMk/>
          <pc:sldMk cId="736295071" sldId="256"/>
        </pc:sldMkLst>
        <pc:spChg chg="mod">
          <ac:chgData name="Cristian Chilipirea" userId="34ab170da5908fc4" providerId="LiveId" clId="{8AA5966D-1E35-4CC1-A290-78BEDB871EFC}" dt="2021-03-04T19:02:18.669" v="28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509651" sldId="2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22330650" sldId="2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82873289" sldId="29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4810091" sldId="3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4566445" sldId="51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40286949" sldId="51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91389713" sldId="51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08646711" sldId="52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6778415" sldId="52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5905510" sldId="52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2976891" sldId="52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72171533" sldId="52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6291111" sldId="52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0819564" sldId="53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6761005" sldId="53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3858642" sldId="53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91796244" sldId="53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21723735" sldId="53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33970201" sldId="54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25378135" sldId="54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61210702" sldId="54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38387924" sldId="54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68209978" sldId="54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06245640" sldId="54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454139598" sldId="54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88282916" sldId="55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171526216" sldId="55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26479559" sldId="55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0556055" sldId="55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599865308" sldId="55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8613324" sldId="55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067778019" sldId="55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91409670" sldId="55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99355960" sldId="55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86276678" sldId="56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71612056" sldId="56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30919804" sldId="56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7606340" sldId="56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52013883" sldId="56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8625864" sldId="56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89193222" sldId="56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38722529" sldId="56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6677767" sldId="57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886016" sldId="57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658902112" sldId="57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37430506" sldId="57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14632415" sldId="5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782119686" sldId="57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14628938" sldId="578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1803901" sldId="57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21068957" sldId="580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77152141" sldId="58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3071435" sldId="583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48830505" sldId="58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07814385" sldId="58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38034753" sldId="58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60029833" sldId="58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3" creationId="{50F40ABD-418C-4112-9C98-01EC210C2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60029833" sldId="588"/>
            <ac:spMk id="4" creationId="{CDED7B04-7F76-4FE4-B9BD-0189747FE758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60029833" sldId="588"/>
            <ac:picMk id="6" creationId="{27873C7B-2397-4BB9-A9A6-D4F2854310EA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301260728" sldId="588"/>
        </pc:sldMkLst>
      </pc:sldChg>
      <pc:sldChg chg="modSp add mod modClrScheme chgLayout">
        <pc:chgData name="Cristian Chilipirea" userId="34ab170da5908fc4" providerId="LiveId" clId="{8AA5966D-1E35-4CC1-A290-78BEDB871EFC}" dt="2021-03-04T19:06:33.011" v="91" actId="207"/>
        <pc:sldMkLst>
          <pc:docMk/>
          <pc:sldMk cId="3169263570" sldId="58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3" creationId="{3DF15D27-AB46-4D27-BD93-10269028602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169263570" sldId="589"/>
            <ac:spMk id="4" creationId="{75AC692C-E689-4CD1-AEB2-70A321C574FC}"/>
          </ac:spMkLst>
        </pc:spChg>
        <pc:graphicFrameChg chg="mod ord modGraphic">
          <ac:chgData name="Cristian Chilipirea" userId="34ab170da5908fc4" providerId="LiveId" clId="{8AA5966D-1E35-4CC1-A290-78BEDB871EFC}" dt="2021-03-04T19:06:33.011" v="91" actId="207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79466863" sldId="589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89635127" sldId="59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2" creationId="{F59C1774-C24A-48CC-8B0B-C56849E056C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3" creationId="{2FA8D1FE-35B4-480C-8608-C2657D56859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89635127" sldId="590"/>
            <ac:spMk id="4" creationId="{C60AB8BA-B3BB-49FA-A9F0-6ADEED32FE6F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454222475" sldId="59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500108117" sldId="591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2" creationId="{6ECDB1BA-01AC-4B9E-B617-41114BE57E6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3" creationId="{41A120BC-DBA9-4A9B-9824-F830DD486ED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500108117" sldId="591"/>
            <ac:spMk id="4" creationId="{3EA7058E-937E-42C3-9843-0C625098E142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714283909" sldId="592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023212922" sldId="59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2" creationId="{332C378C-BF17-4238-AEB1-3424FE81C7A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3" creationId="{A9FADA2D-0E46-4E56-A3E4-49FD868538F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23212922" sldId="592"/>
            <ac:spMk id="4" creationId="{1AA0FA16-3153-4BFB-97B6-4C6C46A2A324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193904836" sldId="59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971141136" sldId="59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2" creationId="{6BE13208-7E96-4E83-8A69-CE49E85E2FB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3" creationId="{87647ED6-CFB3-412B-A948-223DB3A973A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71141136" sldId="593"/>
            <ac:spMk id="4" creationId="{95ACD198-CD12-47DC-A01C-E9DEB18B945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282244407" sldId="595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879075606" sldId="59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2" creationId="{460E2F96-3A68-44AC-85D2-7D92A4A6EFA4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3" creationId="{C4AC5EC1-44A2-49F9-ACD7-26A845101A1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79075606" sldId="595"/>
            <ac:spMk id="4" creationId="{061DF2FB-0704-463F-B5DB-AED7671AFA4D}"/>
          </ac:spMkLst>
        </pc:spChg>
      </pc:sldChg>
      <pc:sldChg chg="modSp add mod modClrScheme chgLayout">
        <pc:chgData name="Cristian Chilipirea" userId="34ab170da5908fc4" providerId="LiveId" clId="{8AA5966D-1E35-4CC1-A290-78BEDB871EFC}" dt="2021-03-04T19:06:58.416" v="92" actId="1076"/>
        <pc:sldMkLst>
          <pc:docMk/>
          <pc:sldMk cId="2976786519" sldId="59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3" creationId="{B6864DFF-E796-4923-885C-F774B5B8EB8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976786519" sldId="596"/>
            <ac:spMk id="4" creationId="{8F77E917-4110-4350-B0D8-279B6D9A0691}"/>
          </ac:spMkLst>
        </pc:spChg>
        <pc:picChg chg="mod or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6" creationId="{34D197C1-B6FB-4CDC-85EA-9F19DE0AB025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8" creationId="{A9FA6F22-B433-4659-9F8F-2AB8DC36CBC0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15" creationId="{12AC4EFA-509B-4F08-AA65-D1A3AB4945FE}"/>
          </ac:picMkLst>
        </pc:picChg>
        <pc:picChg chg="mod">
          <ac:chgData name="Cristian Chilipirea" userId="34ab170da5908fc4" providerId="LiveId" clId="{8AA5966D-1E35-4CC1-A290-78BEDB871EFC}" dt="2021-03-04T19:06:58.416" v="92" actId="1076"/>
          <ac:picMkLst>
            <pc:docMk/>
            <pc:sldMk cId="2976786519" sldId="596"/>
            <ac:picMk id="3078" creationId="{BA4B6002-DC98-4273-ACED-4697D8D95873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48995985" sldId="596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934042828" sldId="59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2" creationId="{9EC0BE34-E475-4015-8A2F-BAC70501B53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3" creationId="{79F02FAD-AC44-410E-8FD2-051500F5E3B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34042828" sldId="597"/>
            <ac:spMk id="4" creationId="{ABBF1E2B-1BA2-43CC-B656-DD2A55477E09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844636418" sldId="597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426787990" sldId="59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2" creationId="{C0132F0F-EF4D-4B34-819D-F14F6434C51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3" creationId="{330C32DF-C1B8-4267-9CA8-AEE262D7B11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26787990" sldId="598"/>
            <ac:spMk id="4" creationId="{59AA21C7-5A58-4A01-9792-4F387E02E2B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818138472" sldId="59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2630722218" sldId="59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2" creationId="{EE3FAAD6-AA32-4043-A77E-D21917E115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3" creationId="{DE00D5C4-B347-4F03-BB05-5DA99C9A53C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30722218" sldId="599"/>
            <ac:spMk id="4" creationId="{0E059134-5AA5-4D77-A70E-D880871F300C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131129679" sldId="600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113132761" sldId="600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2" creationId="{5847368C-5481-453C-BE0B-00903A3FFF6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113132761" sldId="600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05567944" sldId="601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663876005" sldId="60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2" creationId="{43B7EB58-58A7-4CB0-AD6B-122053E4E1B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3" creationId="{F78978ED-8B6C-46D8-868D-5DFD674960C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63876005" sldId="602"/>
            <ac:spMk id="4" creationId="{F8A1E126-22C4-4CB7-9B5B-01CFD3D53BB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337447778" sldId="603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726433235" sldId="60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2" creationId="{4690484B-8127-4CCA-95B4-CE161CDD5A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3" creationId="{2343C19B-BE8F-4D62-91A9-DF4E41AFEDE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726433235" sldId="603"/>
            <ac:spMk id="4" creationId="{171E6422-EE52-4154-9726-F11933F46E1A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69374573" sldId="606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71949251" sldId="606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2" creationId="{6FEDF276-18AA-4B6F-9FDE-5D1F4B06AF39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71949251" sldId="606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535318794" sldId="607"/>
        </pc:sldMkLst>
      </pc:sldChg>
      <pc:sldChg chg="addSp 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4263319528" sldId="607"/>
        </pc:sldMkLst>
        <pc:spChg chg="add 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2" creationId="{0AF1FDC8-1A76-424F-ABFA-CCF46544502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3" creationId="{00AAEF89-E5F0-4B42-80EB-9A0F472F2965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263319528" sldId="607"/>
            <ac:spMk id="4" creationId="{F3DC5786-DEDA-407B-B20D-0EC0695AF96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424366072" sldId="608"/>
        </pc:sldMkLst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202523571" sldId="60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3" creationId="{6D1C9A23-47E7-4550-8CFF-34A7AD857188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02523571" sldId="608"/>
            <ac:spMk id="4" creationId="{28803BD0-7902-4D12-8F82-7DB0F043FFA3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1202523571" sldId="608"/>
            <ac:picMk id="6" creationId="{E01652BF-6889-4F34-AC56-2BDF78EA35EC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20748745" sldId="609"/>
        </pc:sldMkLst>
      </pc:sldChg>
      <pc:sldChg chg="modSp add mod modClrScheme chgLayout">
        <pc:chgData name="Cristian Chilipirea" userId="34ab170da5908fc4" providerId="LiveId" clId="{8AA5966D-1E35-4CC1-A290-78BEDB871EFC}" dt="2021-03-04T19:15:41.853" v="194" actId="14100"/>
        <pc:sldMkLst>
          <pc:docMk/>
          <pc:sldMk cId="4030992620" sldId="60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30992620" sldId="609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41.853" v="194" actId="14100"/>
          <ac:spMkLst>
            <pc:docMk/>
            <pc:sldMk cId="4030992620" sldId="609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4030992620" sldId="609"/>
            <ac:picMk id="6" creationId="{AC09C01B-7221-4EE1-A50B-6311CDDFD986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91318760" sldId="610"/>
        </pc:sldMkLst>
      </pc:sldChg>
      <pc:sldChg chg="modSp add mod modClrScheme chgLayout">
        <pc:chgData name="Cristian Chilipirea" userId="34ab170da5908fc4" providerId="LiveId" clId="{8AA5966D-1E35-4CC1-A290-78BEDB871EFC}" dt="2021-03-04T19:15:51.769" v="195" actId="14100"/>
        <pc:sldMkLst>
          <pc:docMk/>
          <pc:sldMk cId="2284051918" sldId="61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284051918" sldId="610"/>
            <ac:spMk id="3" creationId="{6635D8DA-13AF-4E21-8911-14C5EC67ACD7}"/>
          </ac:spMkLst>
        </pc:spChg>
        <pc:spChg chg="mod ord">
          <ac:chgData name="Cristian Chilipirea" userId="34ab170da5908fc4" providerId="LiveId" clId="{8AA5966D-1E35-4CC1-A290-78BEDB871EFC}" dt="2021-03-04T19:15:51.769" v="195" actId="14100"/>
          <ac:spMkLst>
            <pc:docMk/>
            <pc:sldMk cId="2284051918" sldId="610"/>
            <ac:spMk id="4" creationId="{C4568EBA-C4DF-4C39-AD49-A16BBFC953E2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2284051918" sldId="610"/>
            <ac:picMk id="7" creationId="{9A0F863E-179E-4C4D-B041-758E82AA7C41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92674811" sldId="611"/>
        </pc:sldMkLst>
      </pc:sldChg>
      <pc:sldChg chg="addSp delSp modSp add mod modClrScheme chgLayout">
        <pc:chgData name="Cristian Chilipirea" userId="34ab170da5908fc4" providerId="LiveId" clId="{8AA5966D-1E35-4CC1-A290-78BEDB871EFC}" dt="2021-03-05T09:57:35.551" v="292" actId="478"/>
        <pc:sldMkLst>
          <pc:docMk/>
          <pc:sldMk cId="2386052438" sldId="611"/>
        </pc:sldMkLst>
        <pc:spChg chg="del mod or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2" creationId="{8343CC9C-A199-4CAF-A804-D359B27464A3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3" creationId="{A7DBE2F9-C06C-4F90-96D6-726C1AE2FC9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386052438" sldId="611"/>
            <ac:spMk id="4" creationId="{3D128EE7-CD28-493F-BF66-0A6C9F421F2F}"/>
          </ac:spMkLst>
        </pc:spChg>
        <pc:spChg chg="add mod">
          <ac:chgData name="Cristian Chilipirea" userId="34ab170da5908fc4" providerId="LiveId" clId="{8AA5966D-1E35-4CC1-A290-78BEDB871EFC}" dt="2021-03-05T09:57:35.551" v="292" actId="478"/>
          <ac:spMkLst>
            <pc:docMk/>
            <pc:sldMk cId="2386052438" sldId="611"/>
            <ac:spMk id="6" creationId="{C9E3763E-F6E6-4E27-9291-1C64C2729CB7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582925883" sldId="612"/>
        </pc:sldMkLst>
      </pc:sldChg>
      <pc:sldChg chg="modSp add mod modClrScheme chgLayout">
        <pc:chgData name="Cristian Chilipirea" userId="34ab170da5908fc4" providerId="LiveId" clId="{8AA5966D-1E35-4CC1-A290-78BEDB871EFC}" dt="2021-03-04T19:07:31.205" v="97" actId="1076"/>
        <pc:sldMkLst>
          <pc:docMk/>
          <pc:sldMk cId="4061577288" sldId="612"/>
        </pc:sldMkLst>
        <pc:spChg chg="mod ord">
          <ac:chgData name="Cristian Chilipirea" userId="34ab170da5908fc4" providerId="LiveId" clId="{8AA5966D-1E35-4CC1-A290-78BEDB871EFC}" dt="2021-03-04T19:07:24.443" v="96" actId="14100"/>
          <ac:spMkLst>
            <pc:docMk/>
            <pc:sldMk cId="4061577288" sldId="612"/>
            <ac:spMk id="2" creationId="{52B4E007-9CF2-4750-A4A0-9A3CE918060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3" creationId="{87A0F77E-3695-4D7F-8C0A-BEDED0D0D7D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061577288" sldId="612"/>
            <ac:spMk id="4" creationId="{BD8D5602-B1D1-44EE-8392-841501DCC350}"/>
          </ac:spMkLst>
        </pc:spChg>
        <pc:spChg chg="mod">
          <ac:chgData name="Cristian Chilipirea" userId="34ab170da5908fc4" providerId="LiveId" clId="{8AA5966D-1E35-4CC1-A290-78BEDB871EFC}" dt="2021-03-04T19:07:31.205" v="97" actId="1076"/>
          <ac:spMkLst>
            <pc:docMk/>
            <pc:sldMk cId="4061577288" sldId="612"/>
            <ac:spMk id="5" creationId="{8BB04884-87AB-4050-903B-861FA2CE3660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4455886" sldId="613"/>
        </pc:sldMkLst>
      </pc:sldChg>
      <pc:sldChg chg="addSp delSp modSp add mod modClrScheme chgLayout">
        <pc:chgData name="Cristian Chilipirea" userId="34ab170da5908fc4" providerId="LiveId" clId="{8AA5966D-1E35-4CC1-A290-78BEDB871EFC}" dt="2021-03-04T19:33:21.028" v="227" actId="14826"/>
        <pc:sldMkLst>
          <pc:docMk/>
          <pc:sldMk cId="1271289952" sldId="61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271289952" sldId="61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22.174" v="159" actId="478"/>
          <ac:spMkLst>
            <pc:docMk/>
            <pc:sldMk cId="1271289952" sldId="613"/>
            <ac:spMk id="15" creationId="{E57586A7-4A34-4B71-A876-FFC25103F185}"/>
          </ac:spMkLst>
        </pc:spChg>
        <pc:picChg chg="del mod ord">
          <ac:chgData name="Cristian Chilipirea" userId="34ab170da5908fc4" providerId="LiveId" clId="{8AA5966D-1E35-4CC1-A290-78BEDB871EFC}" dt="2021-03-04T19:13:18.697" v="157" actId="478"/>
          <ac:picMkLst>
            <pc:docMk/>
            <pc:sldMk cId="1271289952" sldId="61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1.028" v="227" actId="14826"/>
          <ac:picMkLst>
            <pc:docMk/>
            <pc:sldMk cId="1271289952" sldId="613"/>
            <ac:picMk id="16" creationId="{B32D11B9-C11A-4517-81FC-5F3390189CCB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1974214731" sldId="61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3" creationId="{F666AC4A-1D76-4245-AA9F-009C15FA4E7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4" creationId="{5DB20D0E-6405-4B44-B556-DE07426A02F0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74214731" sldId="614"/>
            <ac:spMk id="8" creationId="{05050800-A506-4B6A-B978-F76DEC217D6E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284222368" sldId="614"/>
        </pc:sldMkLst>
      </pc:sldChg>
      <pc:sldChg chg="modSp add mod modClrScheme chgLayout">
        <pc:chgData name="Cristian Chilipirea" userId="34ab170da5908fc4" providerId="LiveId" clId="{8AA5966D-1E35-4CC1-A290-78BEDB871EFC}" dt="2021-03-04T19:49:46.472" v="286" actId="688"/>
        <pc:sldMkLst>
          <pc:docMk/>
          <pc:sldMk cId="199706959" sldId="61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3" creationId="{F864137C-6F9A-41F3-8CB6-BB942F25BB4A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99706959" sldId="615"/>
            <ac:spMk id="4" creationId="{930A7C08-EB45-4B32-A202-24E54C5CB171}"/>
          </ac:spMkLst>
        </pc:spChg>
        <pc:picChg chg="mod">
          <ac:chgData name="Cristian Chilipirea" userId="34ab170da5908fc4" providerId="LiveId" clId="{8AA5966D-1E35-4CC1-A290-78BEDB871EFC}" dt="2021-03-04T19:49:46.472" v="286" actId="688"/>
          <ac:picMkLst>
            <pc:docMk/>
            <pc:sldMk cId="199706959" sldId="615"/>
            <ac:picMk id="6" creationId="{02DA0187-7DFF-476A-9FF0-B0309CD79289}"/>
          </ac:picMkLst>
        </pc:picChg>
        <pc:picChg chg="mod ord">
          <ac:chgData name="Cristian Chilipirea" userId="34ab170da5908fc4" providerId="LiveId" clId="{8AA5966D-1E35-4CC1-A290-78BEDB871EFC}" dt="2021-03-04T19:49:14.746" v="279" actId="14100"/>
          <ac:picMkLst>
            <pc:docMk/>
            <pc:sldMk cId="199706959" sldId="615"/>
            <ac:picMk id="7" creationId="{65C5B315-23EC-4BEC-8DF6-80432641957F}"/>
          </ac:picMkLst>
        </pc:picChg>
        <pc:picChg chg="mod ord">
          <ac:chgData name="Cristian Chilipirea" userId="34ab170da5908fc4" providerId="LiveId" clId="{8AA5966D-1E35-4CC1-A290-78BEDB871EFC}" dt="2021-03-04T19:49:26.179" v="283" actId="1076"/>
          <ac:picMkLst>
            <pc:docMk/>
            <pc:sldMk cId="199706959" sldId="615"/>
            <ac:picMk id="8" creationId="{2AC2C9BD-F887-4B04-A02A-5C18DDDF8011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15:26.199" v="193" actId="478"/>
        <pc:sldMkLst>
          <pc:docMk/>
          <pc:sldMk cId="644241412" sldId="616"/>
        </pc:sldMkLst>
        <pc:spChg chg="add del mod ord">
          <ac:chgData name="Cristian Chilipirea" userId="34ab170da5908fc4" providerId="LiveId" clId="{8AA5966D-1E35-4CC1-A290-78BEDB871EFC}" dt="2021-03-04T19:15:26.199" v="193" actId="478"/>
          <ac:spMkLst>
            <pc:docMk/>
            <pc:sldMk cId="644241412" sldId="616"/>
            <ac:spMk id="2" creationId="{2323A76D-B218-462D-8533-632D7D0C685B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3" creationId="{64C8EB19-913D-431E-AF74-36E668F10ECC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44241412" sldId="616"/>
            <ac:spMk id="4" creationId="{C2245A8E-BC49-49B1-9FC1-6BA8B08C1C86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595948861" sldId="616"/>
        </pc:sldMkLst>
      </pc:sldChg>
      <pc:sldChg chg="modSp add mod modClrScheme chgLayout">
        <pc:chgData name="Cristian Chilipirea" userId="34ab170da5908fc4" providerId="LiveId" clId="{8AA5966D-1E35-4CC1-A290-78BEDB871EFC}" dt="2021-03-05T09:57:58.148" v="294" actId="20577"/>
        <pc:sldMkLst>
          <pc:docMk/>
          <pc:sldMk cId="579744923" sldId="617"/>
        </pc:sldMkLst>
        <pc:spChg chg="mod ord">
          <ac:chgData name="Cristian Chilipirea" userId="34ab170da5908fc4" providerId="LiveId" clId="{8AA5966D-1E35-4CC1-A290-78BEDB871EFC}" dt="2021-03-05T09:57:58.148" v="294" actId="20577"/>
          <ac:spMkLst>
            <pc:docMk/>
            <pc:sldMk cId="579744923" sldId="617"/>
            <ac:spMk id="2" creationId="{0DE60CE9-6EDE-4A23-BB70-39B86C675521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3" creationId="{44BBC9BE-0903-44EF-AD2E-27F9EFDCF032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79744923" sldId="617"/>
            <ac:spMk id="4" creationId="{5992AF90-67EF-4359-B948-9EDAE293F00D}"/>
          </ac:spMkLst>
        </pc:sp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75307678" sldId="61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38.967" v="271" actId="1076"/>
        <pc:sldMkLst>
          <pc:docMk/>
          <pc:sldMk cId="616459293" sldId="61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3" creationId="{F7FE9A7D-1F54-40EC-9736-B85EF585C60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16459293" sldId="618"/>
            <ac:spMk id="4" creationId="{187EC075-0FE3-4A1A-B123-97049E89B1AF}"/>
          </ac:spMkLst>
        </pc:spChg>
        <pc:picChg chg="mod ord">
          <ac:chgData name="Cristian Chilipirea" userId="34ab170da5908fc4" providerId="LiveId" clId="{8AA5966D-1E35-4CC1-A290-78BEDB871EFC}" dt="2021-03-04T19:12:42.173" v="153" actId="1076"/>
          <ac:picMkLst>
            <pc:docMk/>
            <pc:sldMk cId="616459293" sldId="618"/>
            <ac:picMk id="6" creationId="{1F496E44-5794-4D1B-A8E9-989840D35B35}"/>
          </ac:picMkLst>
        </pc:picChg>
        <pc:picChg chg="del">
          <ac:chgData name="Cristian Chilipirea" userId="34ab170da5908fc4" providerId="LiveId" clId="{8AA5966D-1E35-4CC1-A290-78BEDB871EFC}" dt="2021-03-04T19:46:35.582" v="270" actId="478"/>
          <ac:picMkLst>
            <pc:docMk/>
            <pc:sldMk cId="616459293" sldId="618"/>
            <ac:picMk id="9" creationId="{A960EE1B-7E00-4C59-8023-0A31B82D4433}"/>
          </ac:picMkLst>
        </pc:picChg>
        <pc:picChg chg="add mod">
          <ac:chgData name="Cristian Chilipirea" userId="34ab170da5908fc4" providerId="LiveId" clId="{8AA5966D-1E35-4CC1-A290-78BEDB871EFC}" dt="2021-03-04T19:46:38.967" v="271" actId="1076"/>
          <ac:picMkLst>
            <pc:docMk/>
            <pc:sldMk cId="616459293" sldId="618"/>
            <ac:picMk id="15" creationId="{6B6A9620-F18E-4515-B749-DC8C2091902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686207034" sldId="618"/>
        </pc:sldMkLst>
      </pc:sldChg>
      <pc:sldChg chg="addSp delSp modSp add mod modClrScheme chgLayout">
        <pc:chgData name="Cristian Chilipirea" userId="34ab170da5908fc4" providerId="LiveId" clId="{8AA5966D-1E35-4CC1-A290-78BEDB871EFC}" dt="2021-03-04T19:44:53.615" v="241" actId="1076"/>
        <pc:sldMkLst>
          <pc:docMk/>
          <pc:sldMk cId="2896916478" sldId="619"/>
        </pc:sldMkLst>
        <pc:spChg chg="add del mod ord">
          <ac:chgData name="Cristian Chilipirea" userId="34ab170da5908fc4" providerId="LiveId" clId="{8AA5966D-1E35-4CC1-A290-78BEDB871EFC}" dt="2021-03-04T19:34:53.955" v="236" actId="478"/>
          <ac:spMkLst>
            <pc:docMk/>
            <pc:sldMk cId="2896916478" sldId="619"/>
            <ac:spMk id="2" creationId="{0E7F79B3-ADEE-47F9-B8F5-228384790E87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96916478" sldId="619"/>
            <ac:spMk id="3" creationId="{13DF834A-8368-4112-B95C-149B58EF7F22}"/>
          </ac:spMkLst>
        </pc:spChg>
        <pc:spChg chg="mod ord">
          <ac:chgData name="Cristian Chilipirea" userId="34ab170da5908fc4" providerId="LiveId" clId="{8AA5966D-1E35-4CC1-A290-78BEDB871EFC}" dt="2021-03-04T19:05:36.333" v="43" actId="27636"/>
          <ac:spMkLst>
            <pc:docMk/>
            <pc:sldMk cId="2896916478" sldId="619"/>
            <ac:spMk id="4" creationId="{461FC10F-B376-47D9-A217-E9DEA048D5DD}"/>
          </ac:spMkLst>
        </pc:spChg>
        <pc:picChg chg="mod">
          <ac:chgData name="Cristian Chilipirea" userId="34ab170da5908fc4" providerId="LiveId" clId="{8AA5966D-1E35-4CC1-A290-78BEDB871EFC}" dt="2021-03-04T19:44:53.615" v="241" actId="1076"/>
          <ac:picMkLst>
            <pc:docMk/>
            <pc:sldMk cId="2896916478" sldId="619"/>
            <ac:picMk id="7" creationId="{BB2F384D-39F1-4C2A-9F0A-136BF2A4033A}"/>
          </ac:picMkLst>
        </pc:picChg>
        <pc:cxnChg chg="mod">
          <ac:chgData name="Cristian Chilipirea" userId="34ab170da5908fc4" providerId="LiveId" clId="{8AA5966D-1E35-4CC1-A290-78BEDB871EFC}" dt="2021-03-04T19:44:46.054" v="239" actId="14100"/>
          <ac:cxnSpMkLst>
            <pc:docMk/>
            <pc:sldMk cId="2896916478" sldId="619"/>
            <ac:cxnSpMk id="8" creationId="{9FE7B456-7576-4F79-80BD-A91FAEEB5D1F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712661963" sldId="620"/>
        </pc:sldMkLst>
      </pc:sldChg>
      <pc:sldChg chg="addSp delSp modSp add mod modClrScheme chgLayout">
        <pc:chgData name="Cristian Chilipirea" userId="34ab170da5908fc4" providerId="LiveId" clId="{8AA5966D-1E35-4CC1-A290-78BEDB871EFC}" dt="2021-03-04T19:45:15.361" v="247" actId="1076"/>
        <pc:sldMkLst>
          <pc:docMk/>
          <pc:sldMk cId="3686213521" sldId="62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686213521" sldId="620"/>
            <ac:spMk id="4" creationId="{34ACFE88-2D86-43EC-B467-53A811236DF5}"/>
          </ac:spMkLst>
        </pc:spChg>
        <pc:picChg chg="add del">
          <ac:chgData name="Cristian Chilipirea" userId="34ab170da5908fc4" providerId="LiveId" clId="{8AA5966D-1E35-4CC1-A290-78BEDB871EFC}" dt="2021-03-04T19:28:07.009" v="204" actId="22"/>
          <ac:picMkLst>
            <pc:docMk/>
            <pc:sldMk cId="3686213521" sldId="620"/>
            <ac:picMk id="6" creationId="{2CA19576-FC9E-4F5D-A168-85984C41D7D2}"/>
          </ac:picMkLst>
        </pc:picChg>
        <pc:picChg chg="mod ord">
          <ac:chgData name="Cristian Chilipirea" userId="34ab170da5908fc4" providerId="LiveId" clId="{8AA5966D-1E35-4CC1-A290-78BEDB871EFC}" dt="2021-03-04T19:29:09.942" v="210" actId="14826"/>
          <ac:picMkLst>
            <pc:docMk/>
            <pc:sldMk cId="3686213521" sldId="620"/>
            <ac:picMk id="7" creationId="{28242137-D0F1-4C47-9F1F-F19E625B2F6E}"/>
          </ac:picMkLst>
        </pc:picChg>
        <pc:picChg chg="mod">
          <ac:chgData name="Cristian Chilipirea" userId="34ab170da5908fc4" providerId="LiveId" clId="{8AA5966D-1E35-4CC1-A290-78BEDB871EFC}" dt="2021-03-04T19:45:15.361" v="247" actId="1076"/>
          <ac:picMkLst>
            <pc:docMk/>
            <pc:sldMk cId="3686213521" sldId="620"/>
            <ac:picMk id="8" creationId="{85FB1574-B647-4AB6-9FB1-F4EE18DA8B6E}"/>
          </ac:picMkLst>
        </pc:picChg>
        <pc:cxnChg chg="mod">
          <ac:chgData name="Cristian Chilipirea" userId="34ab170da5908fc4" providerId="LiveId" clId="{8AA5966D-1E35-4CC1-A290-78BEDB871EFC}" dt="2021-03-04T19:45:10.489" v="245" actId="14100"/>
          <ac:cxnSpMkLst>
            <pc:docMk/>
            <pc:sldMk cId="3686213521" sldId="620"/>
            <ac:cxnSpMk id="13" creationId="{8C3924EF-2447-48A4-A491-DE31FE9416FB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94281371" sldId="621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2.164" v="249"/>
        <pc:sldMkLst>
          <pc:docMk/>
          <pc:sldMk cId="324174011" sldId="62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4174011" sldId="621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8:58.706" v="100" actId="478"/>
          <ac:spMkLst>
            <pc:docMk/>
            <pc:sldMk cId="324174011" sldId="621"/>
            <ac:spMk id="6" creationId="{A4863611-9533-417B-86D3-DA7608234DC8}"/>
          </ac:spMkLst>
        </pc:spChg>
        <pc:picChg chg="del mod ord">
          <ac:chgData name="Cristian Chilipirea" userId="34ab170da5908fc4" providerId="LiveId" clId="{8AA5966D-1E35-4CC1-A290-78BEDB871EFC}" dt="2021-03-04T19:08:56.575" v="99" actId="478"/>
          <ac:picMkLst>
            <pc:docMk/>
            <pc:sldMk cId="324174011" sldId="621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1.772" v="248" actId="478"/>
          <ac:picMkLst>
            <pc:docMk/>
            <pc:sldMk cId="324174011" sldId="621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29:26.794" v="211" actId="14826"/>
          <ac:picMkLst>
            <pc:docMk/>
            <pc:sldMk cId="324174011" sldId="621"/>
            <ac:picMk id="13" creationId="{B96DB478-7F97-4C8A-B4F4-F47E3283DBE6}"/>
          </ac:picMkLst>
        </pc:picChg>
        <pc:picChg chg="add mod">
          <ac:chgData name="Cristian Chilipirea" userId="34ab170da5908fc4" providerId="LiveId" clId="{8AA5966D-1E35-4CC1-A290-78BEDB871EFC}" dt="2021-03-04T19:45:22.164" v="249"/>
          <ac:picMkLst>
            <pc:docMk/>
            <pc:sldMk cId="324174011" sldId="621"/>
            <ac:picMk id="14" creationId="{D005B2E1-3BE3-4F8C-942D-0D9BBA21A78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923062931" sldId="622"/>
        </pc:sldMkLst>
      </pc:sldChg>
      <pc:sldChg chg="addSp delSp modSp add mod modClrScheme chgLayout">
        <pc:chgData name="Cristian Chilipirea" userId="34ab170da5908fc4" providerId="LiveId" clId="{8AA5966D-1E35-4CC1-A290-78BEDB871EFC}" dt="2021-03-04T19:45:25.818" v="251"/>
        <pc:sldMkLst>
          <pc:docMk/>
          <pc:sldMk cId="3062670746" sldId="622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062670746" sldId="622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09:06.070" v="103" actId="478"/>
          <ac:spMkLst>
            <pc:docMk/>
            <pc:sldMk cId="3062670746" sldId="622"/>
            <ac:spMk id="6" creationId="{C4B1C948-FE7F-413C-89B1-C819B1B35208}"/>
          </ac:spMkLst>
        </pc:spChg>
        <pc:picChg chg="del mod ord">
          <ac:chgData name="Cristian Chilipirea" userId="34ab170da5908fc4" providerId="LiveId" clId="{8AA5966D-1E35-4CC1-A290-78BEDB871EFC}" dt="2021-03-04T19:09:03.356" v="102" actId="478"/>
          <ac:picMkLst>
            <pc:docMk/>
            <pc:sldMk cId="3062670746" sldId="622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5.445" v="250" actId="478"/>
          <ac:picMkLst>
            <pc:docMk/>
            <pc:sldMk cId="3062670746" sldId="622"/>
            <ac:picMk id="8" creationId="{85FB1574-B647-4AB6-9FB1-F4EE18DA8B6E}"/>
          </ac:picMkLst>
        </pc:picChg>
        <pc:picChg chg="add mod">
          <ac:chgData name="Cristian Chilipirea" userId="34ab170da5908fc4" providerId="LiveId" clId="{8AA5966D-1E35-4CC1-A290-78BEDB871EFC}" dt="2021-03-04T19:30:58.900" v="212" actId="14826"/>
          <ac:picMkLst>
            <pc:docMk/>
            <pc:sldMk cId="3062670746" sldId="622"/>
            <ac:picMk id="13" creationId="{39801359-82EC-4277-A7F5-3AFCF7ED1F60}"/>
          </ac:picMkLst>
        </pc:picChg>
        <pc:picChg chg="add mod">
          <ac:chgData name="Cristian Chilipirea" userId="34ab170da5908fc4" providerId="LiveId" clId="{8AA5966D-1E35-4CC1-A290-78BEDB871EFC}" dt="2021-03-04T19:45:25.818" v="251"/>
          <ac:picMkLst>
            <pc:docMk/>
            <pc:sldMk cId="3062670746" sldId="622"/>
            <ac:picMk id="14" creationId="{C0BA9402-D790-4551-B700-2B7AD9A512D6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29.755" v="253"/>
        <pc:sldMkLst>
          <pc:docMk/>
          <pc:sldMk cId="3929624473" sldId="62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29624473" sldId="623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31.996" v="109" actId="1076"/>
          <ac:spMkLst>
            <pc:docMk/>
            <pc:sldMk cId="3929624473" sldId="623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17.607" v="106" actId="478"/>
          <ac:spMkLst>
            <pc:docMk/>
            <pc:sldMk cId="3929624473" sldId="623"/>
            <ac:spMk id="10" creationId="{CF661893-1E8F-4A0A-8BDD-0D50B3A35402}"/>
          </ac:spMkLst>
        </pc:spChg>
        <pc:picChg chg="del mod ord">
          <ac:chgData name="Cristian Chilipirea" userId="34ab170da5908fc4" providerId="LiveId" clId="{8AA5966D-1E35-4CC1-A290-78BEDB871EFC}" dt="2021-03-04T19:09:15.358" v="105" actId="478"/>
          <ac:picMkLst>
            <pc:docMk/>
            <pc:sldMk cId="3929624473" sldId="623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29.366" v="252" actId="478"/>
          <ac:picMkLst>
            <pc:docMk/>
            <pc:sldMk cId="3929624473" sldId="623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05.870" v="213" actId="14826"/>
          <ac:picMkLst>
            <pc:docMk/>
            <pc:sldMk cId="3929624473" sldId="623"/>
            <ac:picMk id="14" creationId="{A4AB5FEE-D761-4659-A766-887BC62EDB5C}"/>
          </ac:picMkLst>
        </pc:picChg>
        <pc:picChg chg="add mod">
          <ac:chgData name="Cristian Chilipirea" userId="34ab170da5908fc4" providerId="LiveId" clId="{8AA5966D-1E35-4CC1-A290-78BEDB871EFC}" dt="2021-03-04T19:45:29.755" v="253"/>
          <ac:picMkLst>
            <pc:docMk/>
            <pc:sldMk cId="3929624473" sldId="623"/>
            <ac:picMk id="15" creationId="{7FE5FBCC-71AD-4D49-9F34-B20997DFB9DC}"/>
          </ac:picMkLst>
        </pc:picChg>
        <pc:cxnChg chg="mod">
          <ac:chgData name="Cristian Chilipirea" userId="34ab170da5908fc4" providerId="LiveId" clId="{8AA5966D-1E35-4CC1-A290-78BEDB871EFC}" dt="2021-03-04T19:09:31.996" v="109" actId="1076"/>
          <ac:cxnSpMkLst>
            <pc:docMk/>
            <pc:sldMk cId="3929624473" sldId="623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3.309" v="255"/>
        <pc:sldMkLst>
          <pc:docMk/>
          <pc:sldMk cId="3891540708" sldId="624"/>
        </pc:sldMkLst>
        <pc:spChg chg="mod">
          <ac:chgData name="Cristian Chilipirea" userId="34ab170da5908fc4" providerId="LiveId" clId="{8AA5966D-1E35-4CC1-A290-78BEDB871EFC}" dt="2021-03-04T19:31:49.777" v="217" actId="1076"/>
          <ac:spMkLst>
            <pc:docMk/>
            <pc:sldMk cId="3891540708" sldId="624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891540708" sldId="624"/>
            <ac:spMk id="4" creationId="{34ACFE88-2D86-43EC-B467-53A811236DF5}"/>
          </ac:spMkLst>
        </pc:spChg>
        <pc:spChg chg="mod">
          <ac:chgData name="Cristian Chilipirea" userId="34ab170da5908fc4" providerId="LiveId" clId="{8AA5966D-1E35-4CC1-A290-78BEDB871EFC}" dt="2021-03-04T19:09:55.881" v="115" actId="1076"/>
          <ac:spMkLst>
            <pc:docMk/>
            <pc:sldMk cId="3891540708" sldId="624"/>
            <ac:spMk id="6" creationId="{1007CAA0-12F3-4CB4-9E4E-982060D513B4}"/>
          </ac:spMkLst>
        </pc:spChg>
        <pc:spChg chg="add del mod">
          <ac:chgData name="Cristian Chilipirea" userId="34ab170da5908fc4" providerId="LiveId" clId="{8AA5966D-1E35-4CC1-A290-78BEDB871EFC}" dt="2021-03-04T19:09:41.198" v="111" actId="478"/>
          <ac:spMkLst>
            <pc:docMk/>
            <pc:sldMk cId="3891540708" sldId="624"/>
            <ac:spMk id="11" creationId="{9414A638-2D26-4CBF-8D45-3EB42242B81F}"/>
          </ac:spMkLst>
        </pc:spChg>
        <pc:picChg chg="del mod ord">
          <ac:chgData name="Cristian Chilipirea" userId="34ab170da5908fc4" providerId="LiveId" clId="{8AA5966D-1E35-4CC1-A290-78BEDB871EFC}" dt="2021-03-04T19:09:39.440" v="110" actId="478"/>
          <ac:picMkLst>
            <pc:docMk/>
            <pc:sldMk cId="3891540708" sldId="624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2.877" v="254" actId="478"/>
          <ac:picMkLst>
            <pc:docMk/>
            <pc:sldMk cId="3891540708" sldId="624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44.042" v="216" actId="1076"/>
          <ac:picMkLst>
            <pc:docMk/>
            <pc:sldMk cId="3891540708" sldId="624"/>
            <ac:picMk id="15" creationId="{BA30CB5F-6C85-4D21-8665-4D51E7EA3936}"/>
          </ac:picMkLst>
        </pc:picChg>
        <pc:picChg chg="add mod">
          <ac:chgData name="Cristian Chilipirea" userId="34ab170da5908fc4" providerId="LiveId" clId="{8AA5966D-1E35-4CC1-A290-78BEDB871EFC}" dt="2021-03-04T19:45:33.309" v="255"/>
          <ac:picMkLst>
            <pc:docMk/>
            <pc:sldMk cId="3891540708" sldId="624"/>
            <ac:picMk id="16" creationId="{01DF114D-DE2A-4DE9-9442-C9D86FF0AC54}"/>
          </ac:picMkLst>
        </pc:picChg>
        <pc:cxnChg chg="mod">
          <ac:chgData name="Cristian Chilipirea" userId="34ab170da5908fc4" providerId="LiveId" clId="{8AA5966D-1E35-4CC1-A290-78BEDB871EFC}" dt="2021-03-04T19:09:55.881" v="115" actId="1076"/>
          <ac:cxnSpMkLst>
            <pc:docMk/>
            <pc:sldMk cId="3891540708" sldId="624"/>
            <ac:cxnSpMk id="9" creationId="{65848A6C-ECE1-4AF6-B38C-3499F44F708C}"/>
          </ac:cxnSpMkLst>
        </pc:cxnChg>
      </pc:sldChg>
      <pc:sldChg chg="addSp delSp modSp add mod modClrScheme chgLayout">
        <pc:chgData name="Cristian Chilipirea" userId="34ab170da5908fc4" providerId="LiveId" clId="{8AA5966D-1E35-4CC1-A290-78BEDB871EFC}" dt="2021-03-04T19:45:37.582" v="257"/>
        <pc:sldMkLst>
          <pc:docMk/>
          <pc:sldMk cId="39519591" sldId="625"/>
        </pc:sldMkLst>
        <pc:spChg chg="mod">
          <ac:chgData name="Cristian Chilipirea" userId="34ab170da5908fc4" providerId="LiveId" clId="{8AA5966D-1E35-4CC1-A290-78BEDB871EFC}" dt="2021-03-04T19:10:24.954" v="122" actId="207"/>
          <ac:spMkLst>
            <pc:docMk/>
            <pc:sldMk cId="39519591" sldId="625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9519591" sldId="625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06.782" v="118" actId="478"/>
          <ac:spMkLst>
            <pc:docMk/>
            <pc:sldMk cId="39519591" sldId="625"/>
            <ac:spMk id="9" creationId="{8991638F-1D8E-4B74-8AB8-7DDB826907D3}"/>
          </ac:spMkLst>
        </pc:spChg>
        <pc:picChg chg="del mod ord">
          <ac:chgData name="Cristian Chilipirea" userId="34ab170da5908fc4" providerId="LiveId" clId="{8AA5966D-1E35-4CC1-A290-78BEDB871EFC}" dt="2021-03-04T19:10:05.241" v="116" actId="478"/>
          <ac:picMkLst>
            <pc:docMk/>
            <pc:sldMk cId="39519591" sldId="625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37.185" v="256" actId="478"/>
          <ac:picMkLst>
            <pc:docMk/>
            <pc:sldMk cId="39519591" sldId="625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1:56.964" v="218" actId="14826"/>
          <ac:picMkLst>
            <pc:docMk/>
            <pc:sldMk cId="39519591" sldId="625"/>
            <ac:picMk id="13" creationId="{8828A9C1-7BD7-4D0A-94DE-E7521C96631E}"/>
          </ac:picMkLst>
        </pc:picChg>
        <pc:picChg chg="add mod">
          <ac:chgData name="Cristian Chilipirea" userId="34ab170da5908fc4" providerId="LiveId" clId="{8AA5966D-1E35-4CC1-A290-78BEDB871EFC}" dt="2021-03-04T19:45:37.582" v="257"/>
          <ac:picMkLst>
            <pc:docMk/>
            <pc:sldMk cId="39519591" sldId="625"/>
            <ac:picMk id="14" creationId="{2670F33B-8EB0-40AA-A965-354502950A1E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5:44.983" v="261" actId="1076"/>
        <pc:sldMkLst>
          <pc:docMk/>
          <pc:sldMk cId="1101279828" sldId="626"/>
        </pc:sldMkLst>
        <pc:spChg chg="mod">
          <ac:chgData name="Cristian Chilipirea" userId="34ab170da5908fc4" providerId="LiveId" clId="{8AA5966D-1E35-4CC1-A290-78BEDB871EFC}" dt="2021-03-04T19:10:44.960" v="128" actId="207"/>
          <ac:spMkLst>
            <pc:docMk/>
            <pc:sldMk cId="1101279828" sldId="626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1279828" sldId="626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0:35.399" v="124" actId="478"/>
          <ac:spMkLst>
            <pc:docMk/>
            <pc:sldMk cId="1101279828" sldId="626"/>
            <ac:spMk id="9" creationId="{3C29554A-615C-44B8-9E76-3E97AEDE7244}"/>
          </ac:spMkLst>
        </pc:spChg>
        <pc:picChg chg="del mod ord">
          <ac:chgData name="Cristian Chilipirea" userId="34ab170da5908fc4" providerId="LiveId" clId="{8AA5966D-1E35-4CC1-A290-78BEDB871EFC}" dt="2021-03-04T19:10:33.229" v="123" actId="478"/>
          <ac:picMkLst>
            <pc:docMk/>
            <pc:sldMk cId="1101279828" sldId="626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0.798" v="258" actId="478"/>
          <ac:picMkLst>
            <pc:docMk/>
            <pc:sldMk cId="1101279828" sldId="626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18.487" v="223" actId="14826"/>
          <ac:picMkLst>
            <pc:docMk/>
            <pc:sldMk cId="1101279828" sldId="626"/>
            <ac:picMk id="12" creationId="{458B9227-4D1C-4659-B7F0-1054B2ED6F6C}"/>
          </ac:picMkLst>
        </pc:picChg>
        <pc:picChg chg="add mod">
          <ac:chgData name="Cristian Chilipirea" userId="34ab170da5908fc4" providerId="LiveId" clId="{8AA5966D-1E35-4CC1-A290-78BEDB871EFC}" dt="2021-03-04T19:45:44.983" v="261" actId="1076"/>
          <ac:picMkLst>
            <pc:docMk/>
            <pc:sldMk cId="1101279828" sldId="626"/>
            <ac:picMk id="13" creationId="{338D0734-C9A1-4C1C-AB67-E5BAAC1CF67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46:06.921" v="265" actId="14100"/>
        <pc:sldMkLst>
          <pc:docMk/>
          <pc:sldMk cId="2742101393" sldId="627"/>
        </pc:sldMkLst>
        <pc:spChg chg="mod">
          <ac:chgData name="Cristian Chilipirea" userId="34ab170da5908fc4" providerId="LiveId" clId="{8AA5966D-1E35-4CC1-A290-78BEDB871EFC}" dt="2021-03-04T19:11:22.274" v="134" actId="207"/>
          <ac:spMkLst>
            <pc:docMk/>
            <pc:sldMk cId="2742101393" sldId="627"/>
            <ac:spMk id="2" creationId="{DD825B77-5AFB-4738-92E6-E1D1909F530D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742101393" sldId="627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14.427" v="130" actId="478"/>
          <ac:spMkLst>
            <pc:docMk/>
            <pc:sldMk cId="2742101393" sldId="627"/>
            <ac:spMk id="9" creationId="{BAD51E35-A8BB-4A61-BCFC-DAB73C2B5D48}"/>
          </ac:spMkLst>
        </pc:spChg>
        <pc:picChg chg="del mod ord">
          <ac:chgData name="Cristian Chilipirea" userId="34ab170da5908fc4" providerId="LiveId" clId="{8AA5966D-1E35-4CC1-A290-78BEDB871EFC}" dt="2021-03-04T19:11:12.685" v="129" actId="478"/>
          <ac:picMkLst>
            <pc:docMk/>
            <pc:sldMk cId="2742101393" sldId="627"/>
            <ac:picMk id="7" creationId="{28242137-D0F1-4C47-9F1F-F19E625B2F6E}"/>
          </ac:picMkLst>
        </pc:picChg>
        <pc:picChg chg="del">
          <ac:chgData name="Cristian Chilipirea" userId="34ab170da5908fc4" providerId="LiveId" clId="{8AA5966D-1E35-4CC1-A290-78BEDB871EFC}" dt="2021-03-04T19:45:49.164" v="262" actId="478"/>
          <ac:picMkLst>
            <pc:docMk/>
            <pc:sldMk cId="2742101393" sldId="627"/>
            <ac:picMk id="8" creationId="{85FB1574-B647-4AB6-9FB1-F4EE18DA8B6E}"/>
          </ac:picMkLst>
        </pc:picChg>
        <pc:picChg chg="add mod ord">
          <ac:chgData name="Cristian Chilipirea" userId="34ab170da5908fc4" providerId="LiveId" clId="{8AA5966D-1E35-4CC1-A290-78BEDB871EFC}" dt="2021-03-04T19:32:32.465" v="224" actId="14826"/>
          <ac:picMkLst>
            <pc:docMk/>
            <pc:sldMk cId="2742101393" sldId="627"/>
            <ac:picMk id="13" creationId="{C1E87AC4-E2FE-4775-8849-2D2229EACAC2}"/>
          </ac:picMkLst>
        </pc:picChg>
        <pc:picChg chg="add mod">
          <ac:chgData name="Cristian Chilipirea" userId="34ab170da5908fc4" providerId="LiveId" clId="{8AA5966D-1E35-4CC1-A290-78BEDB871EFC}" dt="2021-03-04T19:45:50.082" v="263"/>
          <ac:picMkLst>
            <pc:docMk/>
            <pc:sldMk cId="2742101393" sldId="627"/>
            <ac:picMk id="14" creationId="{AFE7D8FE-B150-42C7-BA17-2BFB78670EA2}"/>
          </ac:picMkLst>
        </pc:picChg>
        <pc:cxnChg chg="mod">
          <ac:chgData name="Cristian Chilipirea" userId="34ab170da5908fc4" providerId="LiveId" clId="{8AA5966D-1E35-4CC1-A290-78BEDB871EFC}" dt="2021-03-04T19:46:06.921" v="265" actId="14100"/>
          <ac:cxnSpMkLst>
            <pc:docMk/>
            <pc:sldMk cId="2742101393" sldId="627"/>
            <ac:cxnSpMk id="17" creationId="{EED54714-0585-4AD2-BAC1-C19B6C350D68}"/>
          </ac:cxnSpMkLst>
        </pc:cxn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45113523" sldId="627"/>
        </pc:sldMkLst>
      </pc:sldChg>
      <pc:sldChg chg="addSp delSp modSp add mod modClrScheme chgLayout">
        <pc:chgData name="Cristian Chilipirea" userId="34ab170da5908fc4" providerId="LiveId" clId="{8AA5966D-1E35-4CC1-A290-78BEDB871EFC}" dt="2021-03-04T19:46:24.460" v="268"/>
        <pc:sldMkLst>
          <pc:docMk/>
          <pc:sldMk cId="3514706703" sldId="62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514706703" sldId="628"/>
            <ac:spMk id="4" creationId="{34ACFE88-2D86-43EC-B467-53A811236DF5}"/>
          </ac:spMkLst>
        </pc:spChg>
        <pc:spChg chg="add del mod">
          <ac:chgData name="Cristian Chilipirea" userId="34ab170da5908fc4" providerId="LiveId" clId="{8AA5966D-1E35-4CC1-A290-78BEDB871EFC}" dt="2021-03-04T19:11:56.383" v="142" actId="478"/>
          <ac:spMkLst>
            <pc:docMk/>
            <pc:sldMk cId="3514706703" sldId="628"/>
            <ac:spMk id="6" creationId="{303477B4-487E-449F-B3DB-EF1982E28AE8}"/>
          </ac:spMkLst>
        </pc:spChg>
        <pc:spChg chg="add del mod">
          <ac:chgData name="Cristian Chilipirea" userId="34ab170da5908fc4" providerId="LiveId" clId="{8AA5966D-1E35-4CC1-A290-78BEDB871EFC}" dt="2021-03-04T19:12:00.210" v="145" actId="478"/>
          <ac:spMkLst>
            <pc:docMk/>
            <pc:sldMk cId="3514706703" sldId="628"/>
            <ac:spMk id="13" creationId="{1690F18B-CB43-4AFC-A59C-12CAD8D1DE4C}"/>
          </ac:spMkLst>
        </pc:spChg>
        <pc:picChg chg="add del mod ord">
          <ac:chgData name="Cristian Chilipirea" userId="34ab170da5908fc4" providerId="LiveId" clId="{8AA5966D-1E35-4CC1-A290-78BEDB871EFC}" dt="2021-03-04T19:11:57.798" v="143" actId="478"/>
          <ac:picMkLst>
            <pc:docMk/>
            <pc:sldMk cId="3514706703" sldId="628"/>
            <ac:picMk id="7" creationId="{28242137-D0F1-4C47-9F1F-F19E625B2F6E}"/>
          </ac:picMkLst>
        </pc:picChg>
        <pc:picChg chg="del mod">
          <ac:chgData name="Cristian Chilipirea" userId="34ab170da5908fc4" providerId="LiveId" clId="{8AA5966D-1E35-4CC1-A290-78BEDB871EFC}" dt="2021-03-04T19:46:21.160" v="267" actId="478"/>
          <ac:picMkLst>
            <pc:docMk/>
            <pc:sldMk cId="3514706703" sldId="628"/>
            <ac:picMk id="8" creationId="{85FB1574-B647-4AB6-9FB1-F4EE18DA8B6E}"/>
          </ac:picMkLst>
        </pc:picChg>
        <pc:picChg chg="add del mod ord">
          <ac:chgData name="Cristian Chilipirea" userId="34ab170da5908fc4" providerId="LiveId" clId="{8AA5966D-1E35-4CC1-A290-78BEDB871EFC}" dt="2021-03-04T19:11:54.721" v="140"/>
          <ac:picMkLst>
            <pc:docMk/>
            <pc:sldMk cId="3514706703" sldId="628"/>
            <ac:picMk id="11" creationId="{B8D3B90B-4CE9-4CA0-B5AD-A808267097E4}"/>
          </ac:picMkLst>
        </pc:picChg>
        <pc:picChg chg="add mod">
          <ac:chgData name="Cristian Chilipirea" userId="34ab170da5908fc4" providerId="LiveId" clId="{8AA5966D-1E35-4CC1-A290-78BEDB871EFC}" dt="2021-03-04T19:32:42.536" v="225" actId="14826"/>
          <ac:picMkLst>
            <pc:docMk/>
            <pc:sldMk cId="3514706703" sldId="628"/>
            <ac:picMk id="14" creationId="{36D2857F-1C0A-49CC-AD85-B8A62A61F73B}"/>
          </ac:picMkLst>
        </pc:picChg>
        <pc:picChg chg="add mod">
          <ac:chgData name="Cristian Chilipirea" userId="34ab170da5908fc4" providerId="LiveId" clId="{8AA5966D-1E35-4CC1-A290-78BEDB871EFC}" dt="2021-03-04T19:46:24.460" v="268"/>
          <ac:picMkLst>
            <pc:docMk/>
            <pc:sldMk cId="3514706703" sldId="628"/>
            <ac:picMk id="15" creationId="{4E7872C9-43D0-404A-801F-EE095BD3EEEB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1028691666" sldId="629"/>
        </pc:sldMkLst>
      </pc:sldChg>
      <pc:sldChg chg="modSp add mod modClrScheme chgLayout">
        <pc:chgData name="Cristian Chilipirea" userId="34ab170da5908fc4" providerId="LiveId" clId="{8AA5966D-1E35-4CC1-A290-78BEDB871EFC}" dt="2021-03-04T19:12:16.389" v="147" actId="14100"/>
        <pc:sldMkLst>
          <pc:docMk/>
          <pc:sldMk cId="2819427241" sldId="62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3" creationId="{4C5A4ED9-04A3-4743-A791-760FCB357DCF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819427241" sldId="629"/>
            <ac:spMk id="4" creationId="{34ACFE88-2D86-43EC-B467-53A811236DF5}"/>
          </ac:spMkLst>
        </pc:spChg>
        <pc:spChg chg="mod ord">
          <ac:chgData name="Cristian Chilipirea" userId="34ab170da5908fc4" providerId="LiveId" clId="{8AA5966D-1E35-4CC1-A290-78BEDB871EFC}" dt="2021-03-04T19:12:16.389" v="147" actId="14100"/>
          <ac:spMkLst>
            <pc:docMk/>
            <pc:sldMk cId="2819427241" sldId="629"/>
            <ac:spMk id="5" creationId="{7DB04B65-022B-4E17-AC41-3E222D0FEB41}"/>
          </ac:spMkLst>
        </pc:spChg>
      </pc:sldChg>
      <pc:sldChg chg="addSp delSp modSp add mod modClrScheme chgLayout">
        <pc:chgData name="Cristian Chilipirea" userId="34ab170da5908fc4" providerId="LiveId" clId="{8AA5966D-1E35-4CC1-A290-78BEDB871EFC}" dt="2021-03-04T19:33:27.309" v="228" actId="14826"/>
        <pc:sldMkLst>
          <pc:docMk/>
          <pc:sldMk cId="637739072" sldId="630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637739072" sldId="630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33.438" v="164" actId="478"/>
          <ac:spMkLst>
            <pc:docMk/>
            <pc:sldMk cId="637739072" sldId="630"/>
            <ac:spMk id="7" creationId="{FB1823B7-8A9C-4858-B839-E6F3B1FEEC6F}"/>
          </ac:spMkLst>
        </pc:spChg>
        <pc:picChg chg="del mod ord">
          <ac:chgData name="Cristian Chilipirea" userId="34ab170da5908fc4" providerId="LiveId" clId="{8AA5966D-1E35-4CC1-A290-78BEDB871EFC}" dt="2021-03-04T19:13:30.688" v="163" actId="478"/>
          <ac:picMkLst>
            <pc:docMk/>
            <pc:sldMk cId="637739072" sldId="630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27.309" v="228" actId="14826"/>
          <ac:picMkLst>
            <pc:docMk/>
            <pc:sldMk cId="637739072" sldId="630"/>
            <ac:picMk id="15" creationId="{E9994A53-051D-4280-B120-2ED00FDFDDE0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971307940" sldId="630"/>
        </pc:sldMkLst>
      </pc:sldChg>
      <pc:sldChg chg="addSp delSp modSp add mod modClrScheme chgLayout">
        <pc:chgData name="Cristian Chilipirea" userId="34ab170da5908fc4" providerId="LiveId" clId="{8AA5966D-1E35-4CC1-A290-78BEDB871EFC}" dt="2021-03-04T19:33:34.090" v="229" actId="14826"/>
        <pc:sldMkLst>
          <pc:docMk/>
          <pc:sldMk cId="94534574" sldId="631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94534574" sldId="631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44.050" v="167" actId="478"/>
          <ac:spMkLst>
            <pc:docMk/>
            <pc:sldMk cId="94534574" sldId="631"/>
            <ac:spMk id="7" creationId="{953ED9D9-FD5A-41BC-8AD9-659605EB279E}"/>
          </ac:spMkLst>
        </pc:spChg>
        <pc:picChg chg="del mod ord">
          <ac:chgData name="Cristian Chilipirea" userId="34ab170da5908fc4" providerId="LiveId" clId="{8AA5966D-1E35-4CC1-A290-78BEDB871EFC}" dt="2021-03-04T19:13:40.926" v="166" actId="478"/>
          <ac:picMkLst>
            <pc:docMk/>
            <pc:sldMk cId="94534574" sldId="631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34.090" v="229" actId="14826"/>
          <ac:picMkLst>
            <pc:docMk/>
            <pc:sldMk cId="94534574" sldId="631"/>
            <ac:picMk id="16" creationId="{A2C1A575-DC3F-4D72-AA5B-4141E9A8AF02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815738256" sldId="631"/>
        </pc:sldMkLst>
      </pc:sldChg>
      <pc:sldChg chg="addSp delSp modSp add mod modClrScheme chgLayout">
        <pc:chgData name="Cristian Chilipirea" userId="34ab170da5908fc4" providerId="LiveId" clId="{8AA5966D-1E35-4CC1-A290-78BEDB871EFC}" dt="2021-03-04T19:33:47.787" v="231" actId="14826"/>
        <pc:sldMkLst>
          <pc:docMk/>
          <pc:sldMk cId="265412519" sldId="633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265412519" sldId="633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33:39.914" v="230" actId="14100"/>
          <ac:spMkLst>
            <pc:docMk/>
            <pc:sldMk cId="265412519" sldId="633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3:53.043" v="171" actId="478"/>
          <ac:spMkLst>
            <pc:docMk/>
            <pc:sldMk cId="265412519" sldId="633"/>
            <ac:spMk id="16" creationId="{7B82948D-F9CC-43DC-A5DC-65232EEEBD3B}"/>
          </ac:spMkLst>
        </pc:spChg>
        <pc:picChg chg="del mod ord">
          <ac:chgData name="Cristian Chilipirea" userId="34ab170da5908fc4" providerId="LiveId" clId="{8AA5966D-1E35-4CC1-A290-78BEDB871EFC}" dt="2021-03-04T19:13:49.141" v="169" actId="478"/>
          <ac:picMkLst>
            <pc:docMk/>
            <pc:sldMk cId="265412519" sldId="633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47.787" v="231" actId="14826"/>
          <ac:picMkLst>
            <pc:docMk/>
            <pc:sldMk cId="265412519" sldId="633"/>
            <ac:picMk id="17" creationId="{F7F7ABA4-5E2F-4534-AD85-B8FE08DA00E7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3:54.501" v="232" actId="14826"/>
        <pc:sldMkLst>
          <pc:docMk/>
          <pc:sldMk cId="1103199660" sldId="634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103199660" sldId="634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0.522" v="173" actId="478"/>
          <ac:spMkLst>
            <pc:docMk/>
            <pc:sldMk cId="1103199660" sldId="634"/>
            <ac:spMk id="16" creationId="{2507E498-1198-404A-9D59-3C734C5EF20E}"/>
          </ac:spMkLst>
        </pc:spChg>
        <pc:picChg chg="del mod ord">
          <ac:chgData name="Cristian Chilipirea" userId="34ab170da5908fc4" providerId="LiveId" clId="{8AA5966D-1E35-4CC1-A290-78BEDB871EFC}" dt="2021-03-04T19:14:06.901" v="172" actId="478"/>
          <ac:picMkLst>
            <pc:docMk/>
            <pc:sldMk cId="1103199660" sldId="634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3:54.501" v="232" actId="14826"/>
          <ac:picMkLst>
            <pc:docMk/>
            <pc:sldMk cId="1103199660" sldId="634"/>
            <ac:picMk id="17" creationId="{4775AC27-ED0E-4117-B8E0-A2C3EE361313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2.229" v="233" actId="14826"/>
        <pc:sldMkLst>
          <pc:docMk/>
          <pc:sldMk cId="565602874" sldId="635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65602874" sldId="635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18.942" v="176" actId="478"/>
          <ac:spMkLst>
            <pc:docMk/>
            <pc:sldMk cId="565602874" sldId="635"/>
            <ac:spMk id="16" creationId="{F7DE309B-4CD7-4500-BF7E-4BC8E0748D16}"/>
          </ac:spMkLst>
        </pc:spChg>
        <pc:picChg chg="del mod ord">
          <ac:chgData name="Cristian Chilipirea" userId="34ab170da5908fc4" providerId="LiveId" clId="{8AA5966D-1E35-4CC1-A290-78BEDB871EFC}" dt="2021-03-04T19:14:15.506" v="175" actId="478"/>
          <ac:picMkLst>
            <pc:docMk/>
            <pc:sldMk cId="565602874" sldId="635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2.229" v="233" actId="14826"/>
          <ac:picMkLst>
            <pc:docMk/>
            <pc:sldMk cId="565602874" sldId="635"/>
            <ac:picMk id="18" creationId="{EA2B1C2F-8109-489A-9D3F-508F48B41E5B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09.020" v="234" actId="14826"/>
        <pc:sldMkLst>
          <pc:docMk/>
          <pc:sldMk cId="455110559" sldId="636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455110559" sldId="636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28.703" v="180" actId="478"/>
          <ac:spMkLst>
            <pc:docMk/>
            <pc:sldMk cId="455110559" sldId="636"/>
            <ac:spMk id="16" creationId="{2D30AFC9-AE9C-4F43-BAFE-FF0BDD456E8B}"/>
          </ac:spMkLst>
        </pc:spChg>
        <pc:picChg chg="del mod ord">
          <ac:chgData name="Cristian Chilipirea" userId="34ab170da5908fc4" providerId="LiveId" clId="{8AA5966D-1E35-4CC1-A290-78BEDB871EFC}" dt="2021-03-04T19:14:24.722" v="178" actId="478"/>
          <ac:picMkLst>
            <pc:docMk/>
            <pc:sldMk cId="455110559" sldId="636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09.020" v="234" actId="14826"/>
          <ac:picMkLst>
            <pc:docMk/>
            <pc:sldMk cId="455110559" sldId="636"/>
            <ac:picMk id="18" creationId="{F8BB68B7-7F32-4C14-8F4A-F42F91D091B2}"/>
          </ac:picMkLst>
        </pc:picChg>
      </pc:sldChg>
      <pc:sldChg chg="addSp delSp modSp add mod modClrScheme chgLayout">
        <pc:chgData name="Cristian Chilipirea" userId="34ab170da5908fc4" providerId="LiveId" clId="{8AA5966D-1E35-4CC1-A290-78BEDB871EFC}" dt="2021-03-04T19:34:17.790" v="235" actId="14826"/>
        <pc:sldMkLst>
          <pc:docMk/>
          <pc:sldMk cId="1485896513" sldId="637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1485896513" sldId="637"/>
            <ac:spMk id="4" creationId="{9FF79C8B-24E8-4CCC-9114-5C077500EFA5}"/>
          </ac:spMkLst>
        </pc:spChg>
        <pc:spChg chg="add del mod">
          <ac:chgData name="Cristian Chilipirea" userId="34ab170da5908fc4" providerId="LiveId" clId="{8AA5966D-1E35-4CC1-A290-78BEDB871EFC}" dt="2021-03-04T19:14:35.954" v="182" actId="478"/>
          <ac:spMkLst>
            <pc:docMk/>
            <pc:sldMk cId="1485896513" sldId="637"/>
            <ac:spMk id="17" creationId="{01BCD2F5-64B4-4F97-BE15-FC4CBA89EF45}"/>
          </ac:spMkLst>
        </pc:spChg>
        <pc:picChg chg="del mod ord">
          <ac:chgData name="Cristian Chilipirea" userId="34ab170da5908fc4" providerId="LiveId" clId="{8AA5966D-1E35-4CC1-A290-78BEDB871EFC}" dt="2021-03-04T19:14:32.377" v="181" actId="478"/>
          <ac:picMkLst>
            <pc:docMk/>
            <pc:sldMk cId="1485896513" sldId="637"/>
            <ac:picMk id="6" creationId="{FD3B7DC1-EAE3-4884-80E4-9F3138C2D27A}"/>
          </ac:picMkLst>
        </pc:picChg>
        <pc:picChg chg="add mod">
          <ac:chgData name="Cristian Chilipirea" userId="34ab170da5908fc4" providerId="LiveId" clId="{8AA5966D-1E35-4CC1-A290-78BEDB871EFC}" dt="2021-03-04T19:34:17.790" v="235" actId="14826"/>
          <ac:picMkLst>
            <pc:docMk/>
            <pc:sldMk cId="1485896513" sldId="637"/>
            <ac:picMk id="19" creationId="{EE4CF088-9B50-400F-AB43-DB0CD2E95D98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33:11.581" v="226" actId="14826"/>
        <pc:sldMkLst>
          <pc:docMk/>
          <pc:sldMk cId="520811325" sldId="638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3" creationId="{4F0914FD-30E8-48C4-B4B9-0C129C8DDA4E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520811325" sldId="638"/>
            <ac:spMk id="4" creationId="{9FF79C8B-24E8-4CCC-9114-5C077500EFA5}"/>
          </ac:spMkLst>
        </pc:spChg>
        <pc:picChg chg="mod ord">
          <ac:chgData name="Cristian Chilipirea" userId="34ab170da5908fc4" providerId="LiveId" clId="{8AA5966D-1E35-4CC1-A290-78BEDB871EFC}" dt="2021-03-04T19:33:11.581" v="226" actId="14826"/>
          <ac:picMkLst>
            <pc:docMk/>
            <pc:sldMk cId="520811325" sldId="638"/>
            <ac:picMk id="6" creationId="{FD3B7DC1-EAE3-4884-80E4-9F3138C2D27A}"/>
          </ac:picMkLst>
        </pc:picChg>
      </pc:sldChg>
      <pc:sldChg chg="modSp add mod modClrScheme chgLayout">
        <pc:chgData name="Cristian Chilipirea" userId="34ab170da5908fc4" providerId="LiveId" clId="{8AA5966D-1E35-4CC1-A290-78BEDB871EFC}" dt="2021-03-04T19:05:36.271" v="41" actId="700"/>
        <pc:sldMkLst>
          <pc:docMk/>
          <pc:sldMk cId="321822984" sldId="639"/>
        </pc:sldMkLst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3" creationId="{F107B557-D3F8-411A-A63E-093B483A35D6}"/>
          </ac:spMkLst>
        </pc:spChg>
        <pc:spChg chg="mod ord">
          <ac:chgData name="Cristian Chilipirea" userId="34ab170da5908fc4" providerId="LiveId" clId="{8AA5966D-1E35-4CC1-A290-78BEDB871EFC}" dt="2021-03-04T19:05:36.271" v="41" actId="700"/>
          <ac:spMkLst>
            <pc:docMk/>
            <pc:sldMk cId="321822984" sldId="639"/>
            <ac:spMk id="4" creationId="{5117AE49-6D2F-4594-BB7A-95506F86DA40}"/>
          </ac:spMkLst>
        </pc:spChg>
        <pc:picChg chg="mod ord">
          <ac:chgData name="Cristian Chilipirea" userId="34ab170da5908fc4" providerId="LiveId" clId="{8AA5966D-1E35-4CC1-A290-78BEDB871EFC}" dt="2021-03-04T19:05:36.271" v="41" actId="700"/>
          <ac:picMkLst>
            <pc:docMk/>
            <pc:sldMk cId="321822984" sldId="639"/>
            <ac:picMk id="6" creationId="{4DFEC0DB-A4CC-473B-A43E-554D23C5A895}"/>
          </ac:picMkLst>
        </pc:picChg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3473895690" sldId="874"/>
        </pc:sldMkLst>
      </pc:sldChg>
      <pc:sldChg chg="addSp delSp modSp add mod ord">
        <pc:chgData name="Cristian Chilipirea" userId="34ab170da5908fc4" providerId="LiveId" clId="{8AA5966D-1E35-4CC1-A290-78BEDB871EFC}" dt="2021-03-05T09:57:21.024" v="290" actId="478"/>
        <pc:sldMkLst>
          <pc:docMk/>
          <pc:sldMk cId="4173059675" sldId="874"/>
        </pc:sldMkLst>
        <pc:spChg chg="del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2" creationId="{6BE13208-7E96-4E83-8A69-CE49E85E2FBB}"/>
          </ac:spMkLst>
        </pc:spChg>
        <pc:spChg chg="add mod">
          <ac:chgData name="Cristian Chilipirea" userId="34ab170da5908fc4" providerId="LiveId" clId="{8AA5966D-1E35-4CC1-A290-78BEDB871EFC}" dt="2021-03-05T09:57:21.024" v="290" actId="478"/>
          <ac:spMkLst>
            <pc:docMk/>
            <pc:sldMk cId="4173059675" sldId="874"/>
            <ac:spMk id="6" creationId="{F3F40A1D-8110-4F2A-B4EC-069B824D20EE}"/>
          </ac:spMkLst>
        </pc:spChg>
      </pc:sldChg>
      <pc:sldChg chg="add">
        <pc:chgData name="Cristian Chilipirea" userId="34ab170da5908fc4" providerId="LiveId" clId="{8AA5966D-1E35-4CC1-A290-78BEDB871EFC}" dt="2021-03-05T09:57:29.056" v="291" actId="2890"/>
        <pc:sldMkLst>
          <pc:docMk/>
          <pc:sldMk cId="2567613832" sldId="875"/>
        </pc:sldMkLst>
      </pc:sldChg>
      <pc:sldChg chg="del">
        <pc:chgData name="Cristian Chilipirea" userId="34ab170da5908fc4" providerId="LiveId" clId="{8AA5966D-1E35-4CC1-A290-78BEDB871EFC}" dt="2021-03-04T19:01:49.539" v="0" actId="47"/>
        <pc:sldMkLst>
          <pc:docMk/>
          <pc:sldMk cId="2654805080" sldId="875"/>
        </pc:sldMkLst>
      </pc:sldChg>
      <pc:sldChg chg="add">
        <pc:chgData name="Cristian Chilipirea" userId="34ab170da5908fc4" providerId="LiveId" clId="{8AA5966D-1E35-4CC1-A290-78BEDB871EFC}" dt="2021-03-05T09:57:53.122" v="293" actId="2890"/>
        <pc:sldMkLst>
          <pc:docMk/>
          <pc:sldMk cId="2615648178" sldId="876"/>
        </pc:sldMkLst>
      </pc:sldChg>
      <pc:sldMasterChg chg="delSldLayout">
        <pc:chgData name="Cristian Chilipirea" userId="34ab170da5908fc4" providerId="LiveId" clId="{8AA5966D-1E35-4CC1-A290-78BEDB871EFC}" dt="2021-03-04T19:05:46.817" v="90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AA5966D-1E35-4CC1-A290-78BEDB871EFC}" dt="2021-03-04T19:05:46.491" v="44" actId="2696"/>
          <pc:sldLayoutMkLst>
            <pc:docMk/>
            <pc:sldMasterMk cId="2779709577" sldId="2147483648"/>
            <pc:sldLayoutMk cId="1301279310" sldId="2147483660"/>
          </pc:sldLayoutMkLst>
        </pc:sldLayoutChg>
        <pc:sldLayoutChg chg="del">
          <pc:chgData name="Cristian Chilipirea" userId="34ab170da5908fc4" providerId="LiveId" clId="{8AA5966D-1E35-4CC1-A290-78BEDB871EFC}" dt="2021-03-04T19:05:46.500" v="45" actId="2696"/>
          <pc:sldLayoutMkLst>
            <pc:docMk/>
            <pc:sldMasterMk cId="2779709577" sldId="2147483648"/>
            <pc:sldLayoutMk cId="641964160" sldId="2147483661"/>
          </pc:sldLayoutMkLst>
        </pc:sldLayoutChg>
        <pc:sldLayoutChg chg="del">
          <pc:chgData name="Cristian Chilipirea" userId="34ab170da5908fc4" providerId="LiveId" clId="{8AA5966D-1E35-4CC1-A290-78BEDB871EFC}" dt="2021-03-04T19:05:46.507" v="46" actId="2696"/>
          <pc:sldLayoutMkLst>
            <pc:docMk/>
            <pc:sldMasterMk cId="2779709577" sldId="2147483648"/>
            <pc:sldLayoutMk cId="2642542126" sldId="2147483662"/>
          </pc:sldLayoutMkLst>
        </pc:sldLayoutChg>
        <pc:sldLayoutChg chg="del">
          <pc:chgData name="Cristian Chilipirea" userId="34ab170da5908fc4" providerId="LiveId" clId="{8AA5966D-1E35-4CC1-A290-78BEDB871EFC}" dt="2021-03-04T19:05:46.515" v="47" actId="2696"/>
          <pc:sldLayoutMkLst>
            <pc:docMk/>
            <pc:sldMasterMk cId="2779709577" sldId="2147483648"/>
            <pc:sldLayoutMk cId="3837673419" sldId="2147483663"/>
          </pc:sldLayoutMkLst>
        </pc:sldLayoutChg>
        <pc:sldLayoutChg chg="del">
          <pc:chgData name="Cristian Chilipirea" userId="34ab170da5908fc4" providerId="LiveId" clId="{8AA5966D-1E35-4CC1-A290-78BEDB871EFC}" dt="2021-03-04T19:05:46.522" v="48" actId="2696"/>
          <pc:sldLayoutMkLst>
            <pc:docMk/>
            <pc:sldMasterMk cId="2779709577" sldId="2147483648"/>
            <pc:sldLayoutMk cId="2046565773" sldId="2147483664"/>
          </pc:sldLayoutMkLst>
        </pc:sldLayoutChg>
        <pc:sldLayoutChg chg="del">
          <pc:chgData name="Cristian Chilipirea" userId="34ab170da5908fc4" providerId="LiveId" clId="{8AA5966D-1E35-4CC1-A290-78BEDB871EFC}" dt="2021-03-04T19:05:46.530" v="49" actId="2696"/>
          <pc:sldLayoutMkLst>
            <pc:docMk/>
            <pc:sldMasterMk cId="2779709577" sldId="2147483648"/>
            <pc:sldLayoutMk cId="1511856355" sldId="2147483665"/>
          </pc:sldLayoutMkLst>
        </pc:sldLayoutChg>
        <pc:sldLayoutChg chg="del">
          <pc:chgData name="Cristian Chilipirea" userId="34ab170da5908fc4" providerId="LiveId" clId="{8AA5966D-1E35-4CC1-A290-78BEDB871EFC}" dt="2021-03-04T19:05:46.537" v="50" actId="2696"/>
          <pc:sldLayoutMkLst>
            <pc:docMk/>
            <pc:sldMasterMk cId="2779709577" sldId="2147483648"/>
            <pc:sldLayoutMk cId="4184242013" sldId="2147483666"/>
          </pc:sldLayoutMkLst>
        </pc:sldLayoutChg>
        <pc:sldLayoutChg chg="del">
          <pc:chgData name="Cristian Chilipirea" userId="34ab170da5908fc4" providerId="LiveId" clId="{8AA5966D-1E35-4CC1-A290-78BEDB871EFC}" dt="2021-03-04T19:05:46.544" v="51" actId="2696"/>
          <pc:sldLayoutMkLst>
            <pc:docMk/>
            <pc:sldMasterMk cId="2779709577" sldId="2147483648"/>
            <pc:sldLayoutMk cId="2537361075" sldId="2147483667"/>
          </pc:sldLayoutMkLst>
        </pc:sldLayoutChg>
        <pc:sldLayoutChg chg="del">
          <pc:chgData name="Cristian Chilipirea" userId="34ab170da5908fc4" providerId="LiveId" clId="{8AA5966D-1E35-4CC1-A290-78BEDB871EFC}" dt="2021-03-04T19:05:46.551" v="52" actId="2696"/>
          <pc:sldLayoutMkLst>
            <pc:docMk/>
            <pc:sldMasterMk cId="2779709577" sldId="2147483648"/>
            <pc:sldLayoutMk cId="151920874" sldId="2147483668"/>
          </pc:sldLayoutMkLst>
        </pc:sldLayoutChg>
        <pc:sldLayoutChg chg="del">
          <pc:chgData name="Cristian Chilipirea" userId="34ab170da5908fc4" providerId="LiveId" clId="{8AA5966D-1E35-4CC1-A290-78BEDB871EFC}" dt="2021-03-04T19:05:46.559" v="53" actId="2696"/>
          <pc:sldLayoutMkLst>
            <pc:docMk/>
            <pc:sldMasterMk cId="2779709577" sldId="2147483648"/>
            <pc:sldLayoutMk cId="248808689" sldId="2147483669"/>
          </pc:sldLayoutMkLst>
        </pc:sldLayoutChg>
        <pc:sldLayoutChg chg="del">
          <pc:chgData name="Cristian Chilipirea" userId="34ab170da5908fc4" providerId="LiveId" clId="{8AA5966D-1E35-4CC1-A290-78BEDB871EFC}" dt="2021-03-04T19:05:46.566" v="54" actId="2696"/>
          <pc:sldLayoutMkLst>
            <pc:docMk/>
            <pc:sldMasterMk cId="2779709577" sldId="2147483648"/>
            <pc:sldLayoutMk cId="3689061957" sldId="2147483670"/>
          </pc:sldLayoutMkLst>
        </pc:sldLayoutChg>
        <pc:sldLayoutChg chg="del">
          <pc:chgData name="Cristian Chilipirea" userId="34ab170da5908fc4" providerId="LiveId" clId="{8AA5966D-1E35-4CC1-A290-78BEDB871EFC}" dt="2021-03-04T19:05:46.573" v="55" actId="2696"/>
          <pc:sldLayoutMkLst>
            <pc:docMk/>
            <pc:sldMasterMk cId="2779709577" sldId="2147483648"/>
            <pc:sldLayoutMk cId="1485891419" sldId="2147483671"/>
          </pc:sldLayoutMkLst>
        </pc:sldLayoutChg>
        <pc:sldLayoutChg chg="del">
          <pc:chgData name="Cristian Chilipirea" userId="34ab170da5908fc4" providerId="LiveId" clId="{8AA5966D-1E35-4CC1-A290-78BEDB871EFC}" dt="2021-03-04T19:05:46.580" v="56" actId="2696"/>
          <pc:sldLayoutMkLst>
            <pc:docMk/>
            <pc:sldMasterMk cId="2779709577" sldId="2147483648"/>
            <pc:sldLayoutMk cId="1062499649" sldId="2147483672"/>
          </pc:sldLayoutMkLst>
        </pc:sldLayoutChg>
        <pc:sldLayoutChg chg="del">
          <pc:chgData name="Cristian Chilipirea" userId="34ab170da5908fc4" providerId="LiveId" clId="{8AA5966D-1E35-4CC1-A290-78BEDB871EFC}" dt="2021-03-04T19:05:46.587" v="57" actId="2696"/>
          <pc:sldLayoutMkLst>
            <pc:docMk/>
            <pc:sldMasterMk cId="2779709577" sldId="2147483648"/>
            <pc:sldLayoutMk cId="459312468" sldId="2147483673"/>
          </pc:sldLayoutMkLst>
        </pc:sldLayoutChg>
        <pc:sldLayoutChg chg="del">
          <pc:chgData name="Cristian Chilipirea" userId="34ab170da5908fc4" providerId="LiveId" clId="{8AA5966D-1E35-4CC1-A290-78BEDB871EFC}" dt="2021-03-04T19:05:46.595" v="58" actId="2696"/>
          <pc:sldLayoutMkLst>
            <pc:docMk/>
            <pc:sldMasterMk cId="2779709577" sldId="2147483648"/>
            <pc:sldLayoutMk cId="2017278230" sldId="2147483674"/>
          </pc:sldLayoutMkLst>
        </pc:sldLayoutChg>
        <pc:sldLayoutChg chg="del">
          <pc:chgData name="Cristian Chilipirea" userId="34ab170da5908fc4" providerId="LiveId" clId="{8AA5966D-1E35-4CC1-A290-78BEDB871EFC}" dt="2021-03-04T19:05:46.602" v="59" actId="2696"/>
          <pc:sldLayoutMkLst>
            <pc:docMk/>
            <pc:sldMasterMk cId="2779709577" sldId="2147483648"/>
            <pc:sldLayoutMk cId="1134819094" sldId="2147483675"/>
          </pc:sldLayoutMkLst>
        </pc:sldLayoutChg>
        <pc:sldLayoutChg chg="del">
          <pc:chgData name="Cristian Chilipirea" userId="34ab170da5908fc4" providerId="LiveId" clId="{8AA5966D-1E35-4CC1-A290-78BEDB871EFC}" dt="2021-03-04T19:05:46.609" v="60" actId="2696"/>
          <pc:sldLayoutMkLst>
            <pc:docMk/>
            <pc:sldMasterMk cId="2779709577" sldId="2147483648"/>
            <pc:sldLayoutMk cId="747946910" sldId="2147483676"/>
          </pc:sldLayoutMkLst>
        </pc:sldLayoutChg>
        <pc:sldLayoutChg chg="del">
          <pc:chgData name="Cristian Chilipirea" userId="34ab170da5908fc4" providerId="LiveId" clId="{8AA5966D-1E35-4CC1-A290-78BEDB871EFC}" dt="2021-03-04T19:05:46.616" v="61" actId="2696"/>
          <pc:sldLayoutMkLst>
            <pc:docMk/>
            <pc:sldMasterMk cId="2779709577" sldId="2147483648"/>
            <pc:sldLayoutMk cId="1325103827" sldId="2147483677"/>
          </pc:sldLayoutMkLst>
        </pc:sldLayoutChg>
        <pc:sldLayoutChg chg="del">
          <pc:chgData name="Cristian Chilipirea" userId="34ab170da5908fc4" providerId="LiveId" clId="{8AA5966D-1E35-4CC1-A290-78BEDB871EFC}" dt="2021-03-04T19:05:46.623" v="62" actId="2696"/>
          <pc:sldLayoutMkLst>
            <pc:docMk/>
            <pc:sldMasterMk cId="2779709577" sldId="2147483648"/>
            <pc:sldLayoutMk cId="2791340648" sldId="2147483678"/>
          </pc:sldLayoutMkLst>
        </pc:sldLayoutChg>
        <pc:sldLayoutChg chg="del">
          <pc:chgData name="Cristian Chilipirea" userId="34ab170da5908fc4" providerId="LiveId" clId="{8AA5966D-1E35-4CC1-A290-78BEDB871EFC}" dt="2021-03-04T19:05:46.630" v="63" actId="2696"/>
          <pc:sldLayoutMkLst>
            <pc:docMk/>
            <pc:sldMasterMk cId="2779709577" sldId="2147483648"/>
            <pc:sldLayoutMk cId="3851039942" sldId="2147483679"/>
          </pc:sldLayoutMkLst>
        </pc:sldLayoutChg>
        <pc:sldLayoutChg chg="del">
          <pc:chgData name="Cristian Chilipirea" userId="34ab170da5908fc4" providerId="LiveId" clId="{8AA5966D-1E35-4CC1-A290-78BEDB871EFC}" dt="2021-03-04T19:05:46.637" v="64" actId="2696"/>
          <pc:sldLayoutMkLst>
            <pc:docMk/>
            <pc:sldMasterMk cId="2779709577" sldId="2147483648"/>
            <pc:sldLayoutMk cId="1640593688" sldId="2147483680"/>
          </pc:sldLayoutMkLst>
        </pc:sldLayoutChg>
        <pc:sldLayoutChg chg="del">
          <pc:chgData name="Cristian Chilipirea" userId="34ab170da5908fc4" providerId="LiveId" clId="{8AA5966D-1E35-4CC1-A290-78BEDB871EFC}" dt="2021-03-04T19:05:46.645" v="65" actId="2696"/>
          <pc:sldLayoutMkLst>
            <pc:docMk/>
            <pc:sldMasterMk cId="2779709577" sldId="2147483648"/>
            <pc:sldLayoutMk cId="1830343915" sldId="2147483681"/>
          </pc:sldLayoutMkLst>
        </pc:sldLayoutChg>
        <pc:sldLayoutChg chg="del">
          <pc:chgData name="Cristian Chilipirea" userId="34ab170da5908fc4" providerId="LiveId" clId="{8AA5966D-1E35-4CC1-A290-78BEDB871EFC}" dt="2021-03-04T19:05:46.652" v="66" actId="2696"/>
          <pc:sldLayoutMkLst>
            <pc:docMk/>
            <pc:sldMasterMk cId="2779709577" sldId="2147483648"/>
            <pc:sldLayoutMk cId="3796536255" sldId="2147483682"/>
          </pc:sldLayoutMkLst>
        </pc:sldLayoutChg>
        <pc:sldLayoutChg chg="del">
          <pc:chgData name="Cristian Chilipirea" userId="34ab170da5908fc4" providerId="LiveId" clId="{8AA5966D-1E35-4CC1-A290-78BEDB871EFC}" dt="2021-03-04T19:05:46.659" v="67" actId="2696"/>
          <pc:sldLayoutMkLst>
            <pc:docMk/>
            <pc:sldMasterMk cId="2779709577" sldId="2147483648"/>
            <pc:sldLayoutMk cId="3945273961" sldId="2147483683"/>
          </pc:sldLayoutMkLst>
        </pc:sldLayoutChg>
        <pc:sldLayoutChg chg="del">
          <pc:chgData name="Cristian Chilipirea" userId="34ab170da5908fc4" providerId="LiveId" clId="{8AA5966D-1E35-4CC1-A290-78BEDB871EFC}" dt="2021-03-04T19:05:46.666" v="68" actId="2696"/>
          <pc:sldLayoutMkLst>
            <pc:docMk/>
            <pc:sldMasterMk cId="2779709577" sldId="2147483648"/>
            <pc:sldLayoutMk cId="799208680" sldId="2147483684"/>
          </pc:sldLayoutMkLst>
        </pc:sldLayoutChg>
        <pc:sldLayoutChg chg="del">
          <pc:chgData name="Cristian Chilipirea" userId="34ab170da5908fc4" providerId="LiveId" clId="{8AA5966D-1E35-4CC1-A290-78BEDB871EFC}" dt="2021-03-04T19:05:46.674" v="69" actId="2696"/>
          <pc:sldLayoutMkLst>
            <pc:docMk/>
            <pc:sldMasterMk cId="2779709577" sldId="2147483648"/>
            <pc:sldLayoutMk cId="2711017128" sldId="2147483685"/>
          </pc:sldLayoutMkLst>
        </pc:sldLayoutChg>
        <pc:sldLayoutChg chg="del">
          <pc:chgData name="Cristian Chilipirea" userId="34ab170da5908fc4" providerId="LiveId" clId="{8AA5966D-1E35-4CC1-A290-78BEDB871EFC}" dt="2021-03-04T19:05:46.681" v="70" actId="2696"/>
          <pc:sldLayoutMkLst>
            <pc:docMk/>
            <pc:sldMasterMk cId="2779709577" sldId="2147483648"/>
            <pc:sldLayoutMk cId="3907124520" sldId="2147483686"/>
          </pc:sldLayoutMkLst>
        </pc:sldLayoutChg>
        <pc:sldLayoutChg chg="del">
          <pc:chgData name="Cristian Chilipirea" userId="34ab170da5908fc4" providerId="LiveId" clId="{8AA5966D-1E35-4CC1-A290-78BEDB871EFC}" dt="2021-03-04T19:05:46.688" v="71" actId="2696"/>
          <pc:sldLayoutMkLst>
            <pc:docMk/>
            <pc:sldMasterMk cId="2779709577" sldId="2147483648"/>
            <pc:sldLayoutMk cId="3167286965" sldId="2147483687"/>
          </pc:sldLayoutMkLst>
        </pc:sldLayoutChg>
        <pc:sldLayoutChg chg="del">
          <pc:chgData name="Cristian Chilipirea" userId="34ab170da5908fc4" providerId="LiveId" clId="{8AA5966D-1E35-4CC1-A290-78BEDB871EFC}" dt="2021-03-04T19:05:46.694" v="72" actId="2696"/>
          <pc:sldLayoutMkLst>
            <pc:docMk/>
            <pc:sldMasterMk cId="2779709577" sldId="2147483648"/>
            <pc:sldLayoutMk cId="1369939267" sldId="2147483688"/>
          </pc:sldLayoutMkLst>
        </pc:sldLayoutChg>
        <pc:sldLayoutChg chg="del">
          <pc:chgData name="Cristian Chilipirea" userId="34ab170da5908fc4" providerId="LiveId" clId="{8AA5966D-1E35-4CC1-A290-78BEDB871EFC}" dt="2021-03-04T19:05:46.701" v="73" actId="2696"/>
          <pc:sldLayoutMkLst>
            <pc:docMk/>
            <pc:sldMasterMk cId="2779709577" sldId="2147483648"/>
            <pc:sldLayoutMk cId="2014961698" sldId="2147483689"/>
          </pc:sldLayoutMkLst>
        </pc:sldLayoutChg>
        <pc:sldLayoutChg chg="del">
          <pc:chgData name="Cristian Chilipirea" userId="34ab170da5908fc4" providerId="LiveId" clId="{8AA5966D-1E35-4CC1-A290-78BEDB871EFC}" dt="2021-03-04T19:05:46.708" v="74" actId="2696"/>
          <pc:sldLayoutMkLst>
            <pc:docMk/>
            <pc:sldMasterMk cId="2779709577" sldId="2147483648"/>
            <pc:sldLayoutMk cId="2868629817" sldId="2147483690"/>
          </pc:sldLayoutMkLst>
        </pc:sldLayoutChg>
        <pc:sldLayoutChg chg="del">
          <pc:chgData name="Cristian Chilipirea" userId="34ab170da5908fc4" providerId="LiveId" clId="{8AA5966D-1E35-4CC1-A290-78BEDB871EFC}" dt="2021-03-04T19:05:46.715" v="75" actId="2696"/>
          <pc:sldLayoutMkLst>
            <pc:docMk/>
            <pc:sldMasterMk cId="2779709577" sldId="2147483648"/>
            <pc:sldLayoutMk cId="2843137273" sldId="2147483691"/>
          </pc:sldLayoutMkLst>
        </pc:sldLayoutChg>
        <pc:sldLayoutChg chg="del">
          <pc:chgData name="Cristian Chilipirea" userId="34ab170da5908fc4" providerId="LiveId" clId="{8AA5966D-1E35-4CC1-A290-78BEDB871EFC}" dt="2021-03-04T19:05:46.722" v="76" actId="2696"/>
          <pc:sldLayoutMkLst>
            <pc:docMk/>
            <pc:sldMasterMk cId="2779709577" sldId="2147483648"/>
            <pc:sldLayoutMk cId="4267109270" sldId="2147483692"/>
          </pc:sldLayoutMkLst>
        </pc:sldLayoutChg>
        <pc:sldLayoutChg chg="del">
          <pc:chgData name="Cristian Chilipirea" userId="34ab170da5908fc4" providerId="LiveId" clId="{8AA5966D-1E35-4CC1-A290-78BEDB871EFC}" dt="2021-03-04T19:05:46.729" v="77" actId="2696"/>
          <pc:sldLayoutMkLst>
            <pc:docMk/>
            <pc:sldMasterMk cId="2779709577" sldId="2147483648"/>
            <pc:sldLayoutMk cId="1475253920" sldId="2147483693"/>
          </pc:sldLayoutMkLst>
        </pc:sldLayoutChg>
        <pc:sldLayoutChg chg="del">
          <pc:chgData name="Cristian Chilipirea" userId="34ab170da5908fc4" providerId="LiveId" clId="{8AA5966D-1E35-4CC1-A290-78BEDB871EFC}" dt="2021-03-04T19:05:46.736" v="78" actId="2696"/>
          <pc:sldLayoutMkLst>
            <pc:docMk/>
            <pc:sldMasterMk cId="2779709577" sldId="2147483648"/>
            <pc:sldLayoutMk cId="1875536152" sldId="2147483694"/>
          </pc:sldLayoutMkLst>
        </pc:sldLayoutChg>
        <pc:sldLayoutChg chg="del">
          <pc:chgData name="Cristian Chilipirea" userId="34ab170da5908fc4" providerId="LiveId" clId="{8AA5966D-1E35-4CC1-A290-78BEDB871EFC}" dt="2021-03-04T19:05:46.743" v="79" actId="2696"/>
          <pc:sldLayoutMkLst>
            <pc:docMk/>
            <pc:sldMasterMk cId="2779709577" sldId="2147483648"/>
            <pc:sldLayoutMk cId="887429072" sldId="2147483695"/>
          </pc:sldLayoutMkLst>
        </pc:sldLayoutChg>
        <pc:sldLayoutChg chg="del">
          <pc:chgData name="Cristian Chilipirea" userId="34ab170da5908fc4" providerId="LiveId" clId="{8AA5966D-1E35-4CC1-A290-78BEDB871EFC}" dt="2021-03-04T19:05:46.750" v="80" actId="2696"/>
          <pc:sldLayoutMkLst>
            <pc:docMk/>
            <pc:sldMasterMk cId="2779709577" sldId="2147483648"/>
            <pc:sldLayoutMk cId="653177949" sldId="2147483696"/>
          </pc:sldLayoutMkLst>
        </pc:sldLayoutChg>
        <pc:sldLayoutChg chg="del">
          <pc:chgData name="Cristian Chilipirea" userId="34ab170da5908fc4" providerId="LiveId" clId="{8AA5966D-1E35-4CC1-A290-78BEDB871EFC}" dt="2021-03-04T19:05:46.757" v="81" actId="2696"/>
          <pc:sldLayoutMkLst>
            <pc:docMk/>
            <pc:sldMasterMk cId="2779709577" sldId="2147483648"/>
            <pc:sldLayoutMk cId="2954974694" sldId="2147483697"/>
          </pc:sldLayoutMkLst>
        </pc:sldLayoutChg>
        <pc:sldLayoutChg chg="del">
          <pc:chgData name="Cristian Chilipirea" userId="34ab170da5908fc4" providerId="LiveId" clId="{8AA5966D-1E35-4CC1-A290-78BEDB871EFC}" dt="2021-03-04T19:05:46.764" v="82" actId="2696"/>
          <pc:sldLayoutMkLst>
            <pc:docMk/>
            <pc:sldMasterMk cId="2779709577" sldId="2147483648"/>
            <pc:sldLayoutMk cId="3901500755" sldId="2147483698"/>
          </pc:sldLayoutMkLst>
        </pc:sldLayoutChg>
        <pc:sldLayoutChg chg="del">
          <pc:chgData name="Cristian Chilipirea" userId="34ab170da5908fc4" providerId="LiveId" clId="{8AA5966D-1E35-4CC1-A290-78BEDB871EFC}" dt="2021-03-04T19:05:46.770" v="83" actId="2696"/>
          <pc:sldLayoutMkLst>
            <pc:docMk/>
            <pc:sldMasterMk cId="2779709577" sldId="2147483648"/>
            <pc:sldLayoutMk cId="860260419" sldId="2147483699"/>
          </pc:sldLayoutMkLst>
        </pc:sldLayoutChg>
        <pc:sldLayoutChg chg="del">
          <pc:chgData name="Cristian Chilipirea" userId="34ab170da5908fc4" providerId="LiveId" clId="{8AA5966D-1E35-4CC1-A290-78BEDB871EFC}" dt="2021-03-04T19:05:46.777" v="84" actId="2696"/>
          <pc:sldLayoutMkLst>
            <pc:docMk/>
            <pc:sldMasterMk cId="2779709577" sldId="2147483648"/>
            <pc:sldLayoutMk cId="2631926640" sldId="2147483700"/>
          </pc:sldLayoutMkLst>
        </pc:sldLayoutChg>
        <pc:sldLayoutChg chg="del">
          <pc:chgData name="Cristian Chilipirea" userId="34ab170da5908fc4" providerId="LiveId" clId="{8AA5966D-1E35-4CC1-A290-78BEDB871EFC}" dt="2021-03-04T19:05:46.783" v="85" actId="2696"/>
          <pc:sldLayoutMkLst>
            <pc:docMk/>
            <pc:sldMasterMk cId="2779709577" sldId="2147483648"/>
            <pc:sldLayoutMk cId="3290179292" sldId="2147483701"/>
          </pc:sldLayoutMkLst>
        </pc:sldLayoutChg>
        <pc:sldLayoutChg chg="del">
          <pc:chgData name="Cristian Chilipirea" userId="34ab170da5908fc4" providerId="LiveId" clId="{8AA5966D-1E35-4CC1-A290-78BEDB871EFC}" dt="2021-03-04T19:05:46.790" v="86" actId="2696"/>
          <pc:sldLayoutMkLst>
            <pc:docMk/>
            <pc:sldMasterMk cId="2779709577" sldId="2147483648"/>
            <pc:sldLayoutMk cId="8678531" sldId="2147483702"/>
          </pc:sldLayoutMkLst>
        </pc:sldLayoutChg>
        <pc:sldLayoutChg chg="del">
          <pc:chgData name="Cristian Chilipirea" userId="34ab170da5908fc4" providerId="LiveId" clId="{8AA5966D-1E35-4CC1-A290-78BEDB871EFC}" dt="2021-03-04T19:05:46.797" v="87" actId="2696"/>
          <pc:sldLayoutMkLst>
            <pc:docMk/>
            <pc:sldMasterMk cId="2779709577" sldId="2147483648"/>
            <pc:sldLayoutMk cId="1118797607" sldId="2147483703"/>
          </pc:sldLayoutMkLst>
        </pc:sldLayoutChg>
        <pc:sldLayoutChg chg="del">
          <pc:chgData name="Cristian Chilipirea" userId="34ab170da5908fc4" providerId="LiveId" clId="{8AA5966D-1E35-4CC1-A290-78BEDB871EFC}" dt="2021-03-04T19:05:46.804" v="88" actId="2696"/>
          <pc:sldLayoutMkLst>
            <pc:docMk/>
            <pc:sldMasterMk cId="2779709577" sldId="2147483648"/>
            <pc:sldLayoutMk cId="1533350775" sldId="2147483704"/>
          </pc:sldLayoutMkLst>
        </pc:sldLayoutChg>
        <pc:sldLayoutChg chg="del">
          <pc:chgData name="Cristian Chilipirea" userId="34ab170da5908fc4" providerId="LiveId" clId="{8AA5966D-1E35-4CC1-A290-78BEDB871EFC}" dt="2021-03-04T19:05:46.810" v="89" actId="2696"/>
          <pc:sldLayoutMkLst>
            <pc:docMk/>
            <pc:sldMasterMk cId="2779709577" sldId="2147483648"/>
            <pc:sldLayoutMk cId="1928004998" sldId="2147483705"/>
          </pc:sldLayoutMkLst>
        </pc:sldLayoutChg>
        <pc:sldLayoutChg chg="del">
          <pc:chgData name="Cristian Chilipirea" userId="34ab170da5908fc4" providerId="LiveId" clId="{8AA5966D-1E35-4CC1-A290-78BEDB871EFC}" dt="2021-03-04T19:05:46.817" v="90" actId="2696"/>
          <pc:sldLayoutMkLst>
            <pc:docMk/>
            <pc:sldMasterMk cId="2779709577" sldId="2147483648"/>
            <pc:sldLayoutMk cId="3818592218" sldId="2147483706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 modMainMaster">
      <pc:chgData name="Cristian Chilipirea" userId="34ab170da5908fc4" providerId="LiveId" clId="{DFCF1A2B-AC08-4933-9280-F6BBF1F2638C}" dt="2021-02-27T23:54:45.119" v="1516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 modSldLayout">
        <pc:chgData name="Cristian Chilipirea" userId="34ab170da5908fc4" providerId="LiveId" clId="{DFCF1A2B-AC08-4933-9280-F6BBF1F2638C}" dt="2021-02-27T23:54:45.119" v="1516"/>
        <pc:sldMasterMkLst>
          <pc:docMk/>
          <pc:sldMasterMk cId="2779709577" sldId="2147483648"/>
        </pc:sldMasterMkLst>
        <pc:sldLayoutChg chg="setBg">
          <pc:chgData name="Cristian Chilipirea" userId="34ab170da5908fc4" providerId="LiveId" clId="{DFCF1A2B-AC08-4933-9280-F6BBF1F2638C}" dt="2021-02-27T23:54:45.119" v="1516"/>
          <pc:sldLayoutMkLst>
            <pc:docMk/>
            <pc:sldMasterMk cId="2779709577" sldId="2147483648"/>
            <pc:sldLayoutMk cId="1356244176" sldId="2147483650"/>
          </pc:sldLayoutMkLst>
        </pc:sldLayoutChg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D6D96D0A-5C36-453B-9247-3B8B8CFFC534}"/>
    <pc:docChg chg="undo custSel addSld delSld modSld sldOrd addMainMaster delMainMaster modMainMaster">
      <pc:chgData name="Cristian Chilipirea" userId="34ab170da5908fc4" providerId="LiveId" clId="{D6D96D0A-5C36-453B-9247-3B8B8CFFC534}" dt="2021-03-03T07:02:22.151" v="538" actId="207"/>
      <pc:docMkLst>
        <pc:docMk/>
      </pc:docMkLst>
      <pc:sldChg chg="modSp mod">
        <pc:chgData name="Cristian Chilipirea" userId="34ab170da5908fc4" providerId="LiveId" clId="{D6D96D0A-5C36-453B-9247-3B8B8CFFC534}" dt="2021-03-01T21:00:41.585" v="18" actId="20577"/>
        <pc:sldMkLst>
          <pc:docMk/>
          <pc:sldMk cId="736295071" sldId="256"/>
        </pc:sldMkLst>
        <pc:spChg chg="mod">
          <ac:chgData name="Cristian Chilipirea" userId="34ab170da5908fc4" providerId="LiveId" clId="{D6D96D0A-5C36-453B-9247-3B8B8CFFC534}" dt="2021-03-01T21:00:41.585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5323488" sldId="281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5323488" sldId="281"/>
            <ac:spMk id="2" creationId="{5C3A3D71-CC39-40A6-AA0E-5E0476E0521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2" creationId="{B43C12B8-65FD-43ED-989A-B0D514F32B8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5323488" sldId="281"/>
            <ac:spMk id="2" creationId="{BCD971B2-A9C7-4E41-A114-0563071639C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5323488" sldId="281"/>
            <ac:spMk id="4" creationId="{455559DB-9E12-4BCD-8677-742EF548C86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5323488" sldId="281"/>
            <ac:spMk id="5" creationId="{E9DCF8CB-80A1-4B70-9B70-A359FCDB8C6E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5323488" sldId="28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66940581" sldId="282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66940581" sldId="282"/>
            <ac:spMk id="2" creationId="{3F35122C-07B5-4260-83F5-A3EAAB5BE63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2" creationId="{4DE3FC71-E37D-4403-904F-1C0AE932B83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66940581" sldId="282"/>
            <ac:spMk id="2" creationId="{78AF3C5A-F8A1-48B0-BD98-893D896D92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66940581" sldId="282"/>
            <ac:spMk id="4" creationId="{1C5FF593-D1B0-4FE6-B018-E4A92E457B5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66940581" sldId="282"/>
            <ac:spMk id="5" creationId="{7CEBCB7D-FC4C-4E22-AD58-B2BF94C9797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66940581" sldId="28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509651" sldId="283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509651" sldId="283"/>
            <ac:spMk id="2" creationId="{59320791-FCAB-4B80-B12F-D5E9748DD39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509651" sldId="283"/>
            <ac:spMk id="2" creationId="{99F7C8D7-271C-484D-87AC-6EE05672B5F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2" creationId="{B887321B-8833-43C2-8A47-92C49066181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509651" sldId="283"/>
            <ac:spMk id="4" creationId="{4DEAD754-7204-4238-81C5-0AE9E1A4D9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509651" sldId="283"/>
            <ac:spMk id="5" creationId="{655996CF-D46B-4A9A-8887-253E3E75014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509651" sldId="28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72269693" sldId="284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72269693" sldId="284"/>
            <ac:spMk id="2" creationId="{0AB386AB-03AF-49BA-BA54-D23731A31E9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72269693" sldId="284"/>
            <ac:spMk id="2" creationId="{24CF058E-567F-4EEE-88BB-2CC0158E916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2" creationId="{5BB159CF-DF57-4A08-A959-8314EC28B8B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72269693" sldId="284"/>
            <ac:spMk id="4" creationId="{73D452F8-5C78-47F8-9594-E4B25061B1A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72269693" sldId="284"/>
            <ac:spMk id="5" creationId="{0B7B69B8-F0BD-43BB-A2BB-E12DB1A0E75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72269693" sldId="28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90999653" sldId="28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0999653" sldId="285"/>
            <ac:spMk id="4" creationId="{0BBC030A-0B65-4A9D-97CF-EC3FC075930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0999653" sldId="285"/>
            <ac:spMk id="4" creationId="{30937B99-E265-4539-A49A-D86C4228D53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4" creationId="{CF4ECC9C-175B-490A-A0BD-EE6724AE272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0999653" sldId="285"/>
            <ac:spMk id="5" creationId="{DE12BF36-3739-4B59-815F-AE2BF63971D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0999653" sldId="285"/>
            <ac:spMk id="7" creationId="{2B152225-CA30-4AD6-A8DA-A333ECF592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0999653" sldId="28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22330650" sldId="286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22330650" sldId="286"/>
            <ac:spMk id="3" creationId="{13BB2212-1D6A-49D8-9D58-1E64D6C1CA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22330650" sldId="286"/>
            <ac:spMk id="3" creationId="{AB8CDB60-623B-4655-9BDE-67DF8426F1D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3" creationId="{DC1D926D-4BF0-4969-B761-1680C090F9A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22330650" sldId="286"/>
            <ac:spMk id="5" creationId="{F0273EE8-E69C-4F29-B3BE-03EF93FAA2A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22330650" sldId="286"/>
            <ac:spMk id="6" creationId="{E9EF710E-7F73-4C15-B596-1379A88D48C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22330650" sldId="28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09486662" sldId="287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09486662" sldId="287"/>
            <ac:spMk id="3" creationId="{63CEF447-8E7D-455F-A34E-8E4D9658280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3" creationId="{85CCFA89-6CDA-4B2A-9312-6FF3504C56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09486662" sldId="287"/>
            <ac:spMk id="3" creationId="{AA2678FE-E142-45F5-A642-9ABBEE6EF9C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09486662" sldId="287"/>
            <ac:spMk id="5" creationId="{D4BF009E-D67F-4A36-9A67-3846A32CCF1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09486662" sldId="287"/>
            <ac:spMk id="6" creationId="{FF37124A-2784-4B20-9133-26BACCB143C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09486662" sldId="287"/>
            <ac:spMk id="8" creationId="{00000000-0000-0000-0000-000000000000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1329027" sldId="287"/>
        </pc:sldMkLst>
      </pc:sldChg>
      <pc:sldChg chg="addSp delSp modSp add del mod modClrScheme chgLayout">
        <pc:chgData name="Cristian Chilipirea" userId="34ab170da5908fc4" providerId="LiveId" clId="{D6D96D0A-5C36-453B-9247-3B8B8CFFC534}" dt="2021-03-01T21:23:54.554" v="435" actId="207"/>
        <pc:sldMkLst>
          <pc:docMk/>
          <pc:sldMk cId="1693582712" sldId="288"/>
        </pc:sldMkLst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93582712" sldId="288"/>
            <ac:spMk id="2" creationId="{261A8B05-0ED5-4857-8050-E8D2408630C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93582712" sldId="288"/>
            <ac:spMk id="2" creationId="{E1AA3EE7-C90E-4A2F-A05C-9665F200637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2" creationId="{F2AEC55E-8637-4A54-B7D4-3EA9F3664F3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93582712" sldId="288"/>
            <ac:spMk id="4" creationId="{B0B52D8F-240E-458D-93D8-59F37449B0C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93582712" sldId="288"/>
            <ac:spMk id="5" creationId="{A7915AA6-F3B5-4C4E-AA4E-51DC9170162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93582712" sldId="288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4.554" v="435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0.620" v="434" actId="207"/>
        <pc:sldMkLst>
          <pc:docMk/>
          <pc:sldMk cId="2663534489" sldId="289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63534489" sldId="289"/>
            <ac:spMk id="4" creationId="{63C06C30-5AEC-4A2F-A573-AFD1B657E6A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4" creationId="{9A087842-10C6-4666-9C58-B6ACAC58EF6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63534489" sldId="289"/>
            <ac:spMk id="4" creationId="{A2432C68-9881-4B3F-BAB3-B8E82F02FC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63534489" sldId="289"/>
            <ac:spMk id="5" creationId="{EC6AA72F-9FD0-4C88-ADB1-3806569C6DE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63534489" sldId="28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63534489" sldId="289"/>
            <ac:spMk id="10" creationId="{21554D18-F093-45F0-800B-F5B05672A9BD}"/>
          </ac:spMkLst>
        </pc:spChg>
        <pc:graphicFrameChg chg="modGraphic">
          <ac:chgData name="Cristian Chilipirea" userId="34ab170da5908fc4" providerId="LiveId" clId="{D6D96D0A-5C36-453B-9247-3B8B8CFFC534}" dt="2021-03-01T21:23:50.620" v="434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3:58.758" v="436" actId="207"/>
        <pc:sldMkLst>
          <pc:docMk/>
          <pc:sldMk cId="1097271265" sldId="290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2" creationId="{447E5977-C3A4-4197-888B-C3FE46980ED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97271265" sldId="290"/>
            <ac:spMk id="2" creationId="{61F9F2C1-78C6-42F9-B3EA-37EF81D8529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97271265" sldId="290"/>
            <ac:spMk id="2" creationId="{CE287A3C-C733-4095-A8A7-13B9C778875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97271265" sldId="290"/>
            <ac:spMk id="4" creationId="{40480030-AD0F-4AD5-BDB7-C8FADE3D33D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97271265" sldId="290"/>
            <ac:spMk id="5" creationId="{9437FCDD-4B10-4F69-BA7C-8232E0F2528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97271265" sldId="290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3:58.758" v="436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03.756" v="437" actId="207"/>
        <pc:sldMkLst>
          <pc:docMk/>
          <pc:sldMk cId="4043745711" sldId="291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4" creationId="{0CB132EE-0CC4-4E4E-ABE6-523EE4B84CE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43745711" sldId="291"/>
            <ac:spMk id="4" creationId="{67F03554-1472-4B31-9E9F-0C833700D7D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43745711" sldId="291"/>
            <ac:spMk id="4" creationId="{876BB824-A435-441E-9532-557ACF83BB4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43745711" sldId="291"/>
            <ac:spMk id="5" creationId="{8ADA1D2F-F8F0-4423-A54B-6EA3EBDB59E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43745711" sldId="291"/>
            <ac:spMk id="7" creationId="{8B868F1F-07B1-456D-9D5D-8EC9EAC1FE94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43745711" sldId="291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3.756" v="43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2.999" v="439" actId="207"/>
        <pc:sldMkLst>
          <pc:docMk/>
          <pc:sldMk cId="1745085367" sldId="292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2" creationId="{6DD7C019-4243-43D4-8E50-AD4D1330860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45085367" sldId="292"/>
            <ac:spMk id="2" creationId="{AD00A7DE-F929-4488-B7A9-91CBAB2E1B2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45085367" sldId="292"/>
            <ac:spMk id="2" creationId="{E7B1E92E-2DDD-4324-A91C-48CC157726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45085367" sldId="292"/>
            <ac:spMk id="4" creationId="{1104C982-F080-486C-A5C4-9DEC3141F4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45085367" sldId="292"/>
            <ac:spMk id="5" creationId="{764CE024-BD54-47D1-ACD7-C80BA22A2BD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45085367" sldId="292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2.999" v="439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4:16.655" v="440" actId="207"/>
        <pc:sldMkLst>
          <pc:docMk/>
          <pc:sldMk cId="882873289" sldId="293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82873289" sldId="293"/>
            <ac:spMk id="2" creationId="{6053CE98-4014-4304-906F-D26734FF28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82873289" sldId="293"/>
            <ac:spMk id="2" creationId="{A28BDD5B-00C7-44FB-8A85-24A54A7EDFB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2" creationId="{C360574E-C613-42C2-B5EB-FD4DE610AB2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82873289" sldId="293"/>
            <ac:spMk id="4" creationId="{7DA83028-C89C-4688-8C84-111272DB66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82873289" sldId="293"/>
            <ac:spMk id="5" creationId="{A7557148-6F87-48C5-8345-F69F2FFEEE4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82873289" sldId="293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16.655" v="440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2:22.151" v="538" actId="207"/>
        <pc:sldMkLst>
          <pc:docMk/>
          <pc:sldMk cId="3784810091" sldId="3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2" creationId="{00000000-0000-0000-0000-00000000000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4810091" sldId="350"/>
            <ac:spMk id="3" creationId="{521819A4-F62E-4D01-970D-B6AF62826E8F}"/>
          </ac:spMkLst>
        </pc:spChg>
        <pc:spChg chg="mod">
          <ac:chgData name="Cristian Chilipirea" userId="34ab170da5908fc4" providerId="LiveId" clId="{D6D96D0A-5C36-453B-9247-3B8B8CFFC534}" dt="2021-03-03T07:02:02.659" v="533" actId="207"/>
          <ac:spMkLst>
            <pc:docMk/>
            <pc:sldMk cId="3784810091" sldId="350"/>
            <ac:spMk id="6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2.906" v="529" actId="207"/>
          <ac:spMkLst>
            <pc:docMk/>
            <pc:sldMk cId="3784810091" sldId="350"/>
            <ac:spMk id="7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58.184" v="531" actId="207"/>
          <ac:spMkLst>
            <pc:docMk/>
            <pc:sldMk cId="3784810091" sldId="350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2:22.151" v="538" actId="207"/>
          <ac:spMkLst>
            <pc:docMk/>
            <pc:sldMk cId="3784810091" sldId="350"/>
            <ac:spMk id="9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7:01:45.132" v="527" actId="207"/>
          <ac:spMkLst>
            <pc:docMk/>
            <pc:sldMk cId="3784810091" sldId="350"/>
            <ac:spMk id="10" creationId="{00000000-0000-0000-0000-0000000000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4810091" sldId="350"/>
            <ac:spMk id="11" creationId="{4439AE09-3257-4CB6-B4D3-21AAE45FB5B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4810091" sldId="350"/>
            <ac:spMk id="11" creationId="{44F0DD79-B43E-4935-A63B-D8542F56A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4810091" sldId="350"/>
            <ac:spMk id="11" creationId="{680D9CD4-9240-4D77-B122-49E806E15E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4810091" sldId="350"/>
            <ac:spMk id="12" creationId="{47B6F57C-A2DF-417C-B7DF-074583A6B02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34566445" sldId="5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3" creationId="{1279C983-47C3-4C09-A42B-9D84FBB6A73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4566445" sldId="517"/>
            <ac:spMk id="4" creationId="{166562E2-0808-431B-86E1-13FBF54F59D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34566445" sldId="517"/>
            <ac:spMk id="5" creationId="{1C5E1575-2385-425F-B0DF-946C2FC840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34566445" sldId="517"/>
            <ac:spMk id="5" creationId="{78668E0C-6BC6-4474-94AE-5F26F5E75C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4566445" sldId="517"/>
            <ac:spMk id="5" creationId="{ECF03D2A-611A-4A90-9608-E9828F8CA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4566445" sldId="517"/>
            <ac:spMk id="6" creationId="{B29FD5CC-A961-43F3-810D-797FE160C1E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40286949" sldId="5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40286949" sldId="518"/>
            <ac:spMk id="3" creationId="{694C8763-1768-46EA-B774-4EFA924E109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40286949" sldId="518"/>
            <ac:spMk id="3" creationId="{75D43B20-5752-4DB5-918C-6BAEB26E40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40286949" sldId="518"/>
            <ac:spMk id="3" creationId="{E0DC730B-DCE4-4B17-B64A-1E5E8EC7C7F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40286949" sldId="518"/>
            <ac:spMk id="4" creationId="{F76F4C1A-7F19-4334-8C87-26709109047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40286949" sldId="518"/>
            <ac:spMk id="5" creationId="{ADE15A35-B2D9-47C4-ADFE-BC30C0272F0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91389713" sldId="51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91389713" sldId="519"/>
            <ac:spMk id="3" creationId="{6E5E4A8C-B899-4E90-A60D-0DF4E6898B8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91389713" sldId="519"/>
            <ac:spMk id="3" creationId="{CA5F5BDB-F168-4AF5-8CB3-10DA3899070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91389713" sldId="519"/>
            <ac:spMk id="3" creationId="{E0AE9596-D759-407A-BA69-EC91B958F81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91389713" sldId="519"/>
            <ac:spMk id="4" creationId="{EE820BD2-5871-4F3D-B1EC-F95EC5C6B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91389713" sldId="519"/>
            <ac:spMk id="6" creationId="{B3512FAE-6AE6-4971-A28C-8DCB5B8BAB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58506512" sldId="5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2" creationId="{201327C7-7374-4601-BA19-DF05A22D70A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58506512" sldId="520"/>
            <ac:spMk id="3" creationId="{553D765F-EF3B-4F44-A670-278E5C77CD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58506512" sldId="520"/>
            <ac:spMk id="3" creationId="{5C924FF0-E86A-4CB4-AF51-7BE1086F86B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58506512" sldId="520"/>
            <ac:spMk id="3" creationId="{B18A83BD-0AE9-457B-9ADE-24416F9BBF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58506512" sldId="520"/>
            <ac:spMk id="4" creationId="{D3688036-D497-4CFC-9480-FF79B34E99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58506512" sldId="520"/>
            <ac:spMk id="5" creationId="{81EA5B32-0547-4ABC-9E25-7A0536A1EB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08646711" sldId="5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08646711" sldId="521"/>
            <ac:spMk id="4" creationId="{7C9D8A41-D7CB-4C6B-8CE9-D11A08A9696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08646711" sldId="521"/>
            <ac:spMk id="5" creationId="{248F31DA-026B-4387-A795-488D7C6532B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08646711" sldId="521"/>
            <ac:spMk id="5" creationId="{84237668-98AF-4482-8FA0-F5876EF8410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08646711" sldId="521"/>
            <ac:spMk id="5" creationId="{F8D2B861-8B93-4717-A2D6-28DBCDDE2C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08646711" sldId="521"/>
            <ac:spMk id="6" creationId="{87AE927B-86F0-4B6E-95C1-0E96328C5C8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6778415" sldId="5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6778415" sldId="522"/>
            <ac:spMk id="3" creationId="{1B6D90B6-C57C-4321-A12A-1C0209D566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6778415" sldId="522"/>
            <ac:spMk id="3" creationId="{1C5E1DD7-CB47-4C11-ABCF-1F380ECEC7A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6778415" sldId="522"/>
            <ac:spMk id="3" creationId="{264C7570-6973-4F67-8DE9-EE0484126D5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6778415" sldId="522"/>
            <ac:spMk id="4" creationId="{1715E1EB-7AF2-4923-907D-A498FE73B42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6778415" sldId="522"/>
            <ac:spMk id="5" creationId="{0748A2B4-04E2-462E-AD03-92A3D8DEEC7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47529693" sldId="52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47529693" sldId="523"/>
            <ac:spMk id="3" creationId="{2A4A2FC3-5917-43E9-BD8D-059E501870A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47529693" sldId="523"/>
            <ac:spMk id="3" creationId="{7C4FA8D2-EB37-4390-A65B-465ED2BBAD8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47529693" sldId="523"/>
            <ac:spMk id="3" creationId="{D6E73EAF-F1AC-4704-9B69-FEEA4D7E197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47529693" sldId="523"/>
            <ac:spMk id="4" creationId="{BC84E0C8-4036-4E62-AD48-C1703EB3E24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47529693" sldId="523"/>
            <ac:spMk id="5" creationId="{65D50C81-F472-416C-A86F-1C68B95BEF8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5905510" sldId="52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5905510" sldId="524"/>
            <ac:spMk id="3" creationId="{6AAE1D8F-3278-4C7C-8490-025CAB5F08C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5905510" sldId="524"/>
            <ac:spMk id="3" creationId="{7597C382-CBB6-4EE1-8F36-AF255FF15A2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5905510" sldId="524"/>
            <ac:spMk id="3" creationId="{9CE18B87-0192-4C86-9532-B2340137811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5905510" sldId="524"/>
            <ac:spMk id="4" creationId="{C994D7EC-427E-48E3-98A8-DC61DC057FD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5905510" sldId="524"/>
            <ac:spMk id="6" creationId="{BB4CDFEC-A9A2-47BE-A52D-1727ACDA3D4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01007383" sldId="5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01007383" sldId="525"/>
            <ac:spMk id="3" creationId="{102F81FD-BB9A-4FA2-8BF3-98FD6DC5580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01007383" sldId="525"/>
            <ac:spMk id="3" creationId="{4BF8E24C-023A-48F2-8993-C103666674B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01007383" sldId="525"/>
            <ac:spMk id="3" creationId="{7ED7AE3B-70C3-4DE9-A7F9-654EBCAB9A6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01007383" sldId="525"/>
            <ac:spMk id="4" creationId="{1F7D1B3A-4ED6-4F75-AE2C-87DB8DA08C1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01007383" sldId="525"/>
            <ac:spMk id="5" creationId="{04F934F1-E9CF-43DF-8188-36669D006DE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2976891" sldId="5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2976891" sldId="526"/>
            <ac:spMk id="3" creationId="{CB3EAA9F-01B9-47B2-A635-499A75AC12C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2976891" sldId="526"/>
            <ac:spMk id="3" creationId="{E4F236FC-62DE-4686-9CF4-79B31A01FE9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2976891" sldId="526"/>
            <ac:spMk id="3" creationId="{EF1BEB4D-D406-4C20-8488-B1FB22D87DB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2976891" sldId="526"/>
            <ac:spMk id="4" creationId="{C6160B57-5F1D-4C66-8BD0-A7D64B55FB9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2976891" sldId="526"/>
            <ac:spMk id="5" creationId="{67E1D907-EA85-4B76-8FA4-4A4E20E85BB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72171533" sldId="52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72171533" sldId="527"/>
            <ac:spMk id="2" creationId="{9907893B-DE83-4164-A67C-898A70AABDF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72171533" sldId="527"/>
            <ac:spMk id="3" creationId="{116FCC43-4466-46D1-9880-A0BF3EC78E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72171533" sldId="527"/>
            <ac:spMk id="3" creationId="{7E5F6395-3566-4DA6-96E6-AAB9F3D7F1C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3" creationId="{809BA974-9A8F-4C74-A618-48A927E3A6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72171533" sldId="527"/>
            <ac:spMk id="4" creationId="{8C4A2256-8D6C-46C5-96E8-52264257EA1A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72171533" sldId="52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57165259" sldId="52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57165259" sldId="528"/>
            <ac:spMk id="3" creationId="{22B1797C-413B-4B7F-A57B-59BD18E686F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57165259" sldId="528"/>
            <ac:spMk id="3" creationId="{3FE0A4DF-2480-43B5-BB95-3BAC6781F29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57165259" sldId="528"/>
            <ac:spMk id="3" creationId="{F4DC5770-B426-4EF9-BEEB-3874C380E04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57165259" sldId="528"/>
            <ac:spMk id="4" creationId="{13C6004F-03AC-4A0C-8D1C-8D1EC59E0D3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57165259" sldId="528"/>
            <ac:spMk id="7" creationId="{D11D9C15-DE97-4AAB-ACF2-02EB9BB763DC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6291111" sldId="5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6291111" sldId="529"/>
            <ac:spMk id="3" creationId="{0A6B0A49-8E28-4AF4-84EA-F9A1D51F5A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6291111" sldId="529"/>
            <ac:spMk id="3" creationId="{35DD74D2-41DE-4781-ADD1-539C52C4E6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6291111" sldId="529"/>
            <ac:spMk id="3" creationId="{4420229C-A846-466D-A51B-0D15BC4F01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6291111" sldId="529"/>
            <ac:spMk id="4" creationId="{89060F41-CC0B-4A68-A070-F5C7D328573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6291111" sldId="529"/>
            <ac:spMk id="5" creationId="{7857EF00-53D3-4846-8788-FBBCC0C81D7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26273512" sldId="5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26273512" sldId="530"/>
            <ac:spMk id="3" creationId="{16F57DD3-CABC-4D69-A408-C11F9B91DA5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26273512" sldId="530"/>
            <ac:spMk id="3" creationId="{6E04BF48-F3C8-4945-93F1-20DFD55CB8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26273512" sldId="530"/>
            <ac:spMk id="3" creationId="{6E7ED16A-1DD1-47C9-ADDF-2BAD8113A9A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26273512" sldId="530"/>
            <ac:spMk id="4" creationId="{9DE58889-23F5-45FC-801C-CD090AE4248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26273512" sldId="530"/>
            <ac:spMk id="6" creationId="{34C2D02D-03A5-4AE2-A60A-7422F9942D5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45495138" sldId="53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45495138" sldId="531"/>
            <ac:spMk id="3" creationId="{274AD4F1-F572-416D-91AA-5EFF09D90B0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45495138" sldId="531"/>
            <ac:spMk id="3" creationId="{3AD626F9-CEE6-492C-BFD4-BBE9E128D00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45495138" sldId="531"/>
            <ac:spMk id="3" creationId="{F454D160-559C-41F2-81DC-334F418ABD2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45495138" sldId="531"/>
            <ac:spMk id="4" creationId="{E5235378-83DE-4608-AC59-B9B6B2C1DF9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45495138" sldId="531"/>
            <ac:spMk id="5" creationId="{0013700B-FFEE-4D6D-8B70-0CADA6E6313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0819564" sldId="53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2" creationId="{6114C9E9-AB3B-45AB-9C96-0A9CFE787ED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0819564" sldId="532"/>
            <ac:spMk id="3" creationId="{34A297EA-EB5C-4CCA-81AB-39496E2E7CD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0819564" sldId="532"/>
            <ac:spMk id="3" creationId="{4C0E0E2A-4E99-4E3E-B5DC-52A12599E38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0819564" sldId="532"/>
            <ac:spMk id="3" creationId="{C4035B0E-9AA2-4738-BF6D-2501993A6FD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0819564" sldId="532"/>
            <ac:spMk id="4" creationId="{DAB3A644-8810-414D-9E14-3F634E19437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0819564" sldId="532"/>
            <ac:spMk id="5" creationId="{532EBB23-1CE4-4F1C-B36F-A9F8378645A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6761005" sldId="53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6761005" sldId="533"/>
            <ac:spMk id="3" creationId="{29238952-B271-434C-90D6-8358C87DE9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6761005" sldId="533"/>
            <ac:spMk id="3" creationId="{D037A9A5-A872-4AF7-A0DF-54CEA8E6AF9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6761005" sldId="533"/>
            <ac:spMk id="3" creationId="{DCEF9F5E-9260-4EB3-BD15-6F90E088C2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6761005" sldId="533"/>
            <ac:spMk id="4" creationId="{60ED24CE-8FF1-4F61-857A-E22FB6D6F78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6761005" sldId="533"/>
            <ac:spMk id="6" creationId="{A25FCDD4-3A63-46D5-AB91-C5EFC2B2906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04.804" v="420" actId="207"/>
        <pc:sldMkLst>
          <pc:docMk/>
          <pc:sldMk cId="2938461577" sldId="53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38461577" sldId="534"/>
            <ac:spMk id="4" creationId="{30A559CF-F60F-47E5-B4D6-DB8CBA6B20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38461577" sldId="534"/>
            <ac:spMk id="5" creationId="{3FFDA841-3A02-4DD9-A154-4A67C32E33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38461577" sldId="534"/>
            <ac:spMk id="5" creationId="{733ECB33-9D2B-40DA-BFAD-28B60BC4EF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38461577" sldId="534"/>
            <ac:spMk id="5" creationId="{D12FF754-93EB-4CED-9538-A08079E901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38461577" sldId="534"/>
            <ac:spMk id="6" creationId="{EF3E3936-168A-42A7-9440-DF3165D5F346}"/>
          </ac:spMkLst>
        </pc:spChg>
        <pc:graphicFrameChg chg="modGraphic">
          <ac:chgData name="Cristian Chilipirea" userId="34ab170da5908fc4" providerId="LiveId" clId="{D6D96D0A-5C36-453B-9247-3B8B8CFFC534}" dt="2021-03-01T21:22:04.804" v="420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3858642" sldId="53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2" creationId="{6114C9E9-AB3B-45AB-9C96-0A9CFE787ED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3858642" sldId="535"/>
            <ac:spMk id="3" creationId="{10480500-B665-468B-98FC-AD26CBD63B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3858642" sldId="535"/>
            <ac:spMk id="3" creationId="{3E5E64EC-25D0-4772-B12E-53C72ADA64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3858642" sldId="535"/>
            <ac:spMk id="3" creationId="{599BB901-9EF0-4735-85AD-92813110DF6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3858642" sldId="535"/>
            <ac:spMk id="4" creationId="{294CCA6F-7D69-4C8C-BD10-3A4D719DA1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3858642" sldId="535"/>
            <ac:spMk id="5" creationId="{D9BF1C22-96EC-40AF-9B13-92EBFADA077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26389150" sldId="536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26389150" sldId="536"/>
            <ac:spMk id="4" creationId="{CA805527-81FB-4DBD-AF76-3CE76088AB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5" creationId="{1E0DB807-C9B1-4E00-9201-94719C290F2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26389150" sldId="536"/>
            <ac:spMk id="5" creationId="{D634D203-05B8-4DA6-AE41-3766EE6F74D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5" creationId="{F8BD560A-CC66-41DB-88AB-BC30F0C955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26389150" sldId="536"/>
            <ac:spMk id="6" creationId="{2A4970F1-C540-43CE-B36C-B27FF3D8552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26389150" sldId="536"/>
            <ac:spMk id="6" creationId="{BD35665A-4636-46F1-AAC0-7BD7FCD787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26389150" sldId="536"/>
            <ac:spMk id="7" creationId="{35725E5F-5662-4A47-9A4B-A4DF5F52F5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66546431" sldId="537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66546431" sldId="537"/>
            <ac:spMk id="4" creationId="{B5CFBDC7-F6B9-4DA4-BCE8-D8BEE6E7388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5" creationId="{5201D729-B838-4699-9A3A-A8CC84136E6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66546431" sldId="537"/>
            <ac:spMk id="5" creationId="{52DCF01D-D6FF-4DA6-8D4D-48545D95E3F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5" creationId="{8AC353D8-3255-4041-A62D-F488FEFA92C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66546431" sldId="537"/>
            <ac:spMk id="6" creationId="{17061086-DEF4-4A54-84E9-E47209954DB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66546431" sldId="537"/>
            <ac:spMk id="6" creationId="{E16CA914-5301-4457-8373-5BB1818B9D7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66546431" sldId="537"/>
            <ac:spMk id="7" creationId="{8B2128C3-9B56-42FA-BEB6-7E3C062CD69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91796244" sldId="53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91796244" sldId="538"/>
            <ac:spMk id="3" creationId="{33A8DFC3-1216-4BF8-94C8-9E78D19928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91796244" sldId="538"/>
            <ac:spMk id="4" creationId="{27422B94-598E-4853-8696-7EF00E7E23C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91796244" sldId="538"/>
            <ac:spMk id="4" creationId="{5D101426-737B-4082-9A46-AF16AEF85A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91796244" sldId="538"/>
            <ac:spMk id="4" creationId="{D7552798-724B-438D-B5F5-4192ADB125A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91796244" sldId="538"/>
            <ac:spMk id="29" creationId="{661CC9DF-092D-4026-82ED-3373E0B2D9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2:24.569" v="425" actId="207"/>
        <pc:sldMkLst>
          <pc:docMk/>
          <pc:sldMk cId="1821723735" sldId="53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21723735" sldId="539"/>
            <ac:spMk id="4" creationId="{553E611C-BF1D-427A-98DA-FC6CD93FF69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21723735" sldId="539"/>
            <ac:spMk id="5" creationId="{6E651111-E6A9-4C42-ADA0-BFBDD857D8D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21723735" sldId="539"/>
            <ac:spMk id="5" creationId="{A3CA07AC-F599-4279-A2E9-933547FE860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21723735" sldId="539"/>
            <ac:spMk id="5" creationId="{C6BA2705-B90A-4326-978A-947E5624C4E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21723735" sldId="539"/>
            <ac:spMk id="6" creationId="{652528AC-690D-4C0D-864E-4AE4AF2A93F9}"/>
          </ac:spMkLst>
        </pc:spChg>
        <pc:graphicFrameChg chg="modGraphic">
          <ac:chgData name="Cristian Chilipirea" userId="34ab170da5908fc4" providerId="LiveId" clId="{D6D96D0A-5C36-453B-9247-3B8B8CFFC534}" dt="2021-03-01T21:22:24.569" v="425" actId="207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29.277" v="426" actId="207"/>
        <pc:sldMkLst>
          <pc:docMk/>
          <pc:sldMk cId="3533970201" sldId="54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33970201" sldId="540"/>
            <ac:spMk id="4" creationId="{5865A2EF-8C96-45FD-9B6F-DAEE172CC3F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33970201" sldId="540"/>
            <ac:spMk id="5" creationId="{6634D63D-7177-46D3-BC8F-B763E2C8528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33970201" sldId="540"/>
            <ac:spMk id="5" creationId="{E748BB17-DA6A-4CC5-BC58-FD37FDD976D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33970201" sldId="540"/>
            <ac:spMk id="5" creationId="{FE282FA2-BD40-44DF-995B-95857488F2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33970201" sldId="540"/>
            <ac:spMk id="6" creationId="{EB6B20DE-0B2F-4611-B5A3-97A07062993A}"/>
          </ac:spMkLst>
        </pc:spChg>
        <pc:graphicFrameChg chg="modGraphic">
          <ac:chgData name="Cristian Chilipirea" userId="34ab170da5908fc4" providerId="LiveId" clId="{D6D96D0A-5C36-453B-9247-3B8B8CFFC534}" dt="2021-03-01T21:22:29.277" v="426" actId="207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35.786" v="427" actId="207"/>
        <pc:sldMkLst>
          <pc:docMk/>
          <pc:sldMk cId="4226386653" sldId="54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26386653" sldId="541"/>
            <ac:spMk id="4" creationId="{F6E03E97-78E6-4CBD-81E6-EA29828C38A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26386653" sldId="541"/>
            <ac:spMk id="5" creationId="{4D6496D8-BD17-43EB-AF1F-4BD597C00E8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26386653" sldId="541"/>
            <ac:spMk id="5" creationId="{EB60E38B-0687-4C84-B4AB-7EF47CEB71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26386653" sldId="541"/>
            <ac:spMk id="5" creationId="{F8DA5B22-AB49-428A-A3F0-673768352D6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26386653" sldId="541"/>
            <ac:spMk id="6" creationId="{A37DF3CA-ECD9-4739-8277-8AA4E6AA0036}"/>
          </ac:spMkLst>
        </pc:spChg>
        <pc:graphicFrameChg chg="modGraphic">
          <ac:chgData name="Cristian Chilipirea" userId="34ab170da5908fc4" providerId="LiveId" clId="{D6D96D0A-5C36-453B-9247-3B8B8CFFC534}" dt="2021-03-01T21:22:35.786" v="427" actId="207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1.242" v="428" actId="207"/>
        <pc:sldMkLst>
          <pc:docMk/>
          <pc:sldMk cId="1525378135" sldId="54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25378135" sldId="542"/>
            <ac:spMk id="4" creationId="{D36C7963-C9A0-4F1B-9362-ED2FA5F171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25378135" sldId="542"/>
            <ac:spMk id="5" creationId="{88FFEB0F-6812-40A7-AB80-B245679D5E7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25378135" sldId="542"/>
            <ac:spMk id="5" creationId="{9103F0BD-DBB9-4F95-A4E4-83033D2C59C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25378135" sldId="542"/>
            <ac:spMk id="5" creationId="{EB93C792-E235-436E-9B5A-5D92055BC99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25378135" sldId="542"/>
            <ac:spMk id="6" creationId="{B9AFE212-E29F-404E-B1E3-53C00CC27623}"/>
          </ac:spMkLst>
        </pc:spChg>
        <pc:graphicFrameChg chg="modGraphic">
          <ac:chgData name="Cristian Chilipirea" userId="34ab170da5908fc4" providerId="LiveId" clId="{D6D96D0A-5C36-453B-9247-3B8B8CFFC534}" dt="2021-03-01T21:22:41.242" v="428" actId="207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2:45.359" v="429" actId="207"/>
        <pc:sldMkLst>
          <pc:docMk/>
          <pc:sldMk cId="1061210702" sldId="54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61210702" sldId="543"/>
            <ac:spMk id="4" creationId="{6F1C56FE-3E15-4472-9311-92E4D4108FE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61210702" sldId="543"/>
            <ac:spMk id="5" creationId="{03D22EAD-0139-4777-B016-C6CF02DF7F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61210702" sldId="543"/>
            <ac:spMk id="5" creationId="{264A327D-FE50-40EF-960E-E642253CB5E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61210702" sldId="543"/>
            <ac:spMk id="5" creationId="{DFBAC16B-DF95-4D68-87EF-726AF882922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61210702" sldId="543"/>
            <ac:spMk id="6" creationId="{838C112B-A3C4-4E50-8F29-9F9CD05A60D5}"/>
          </ac:spMkLst>
        </pc:spChg>
        <pc:graphicFrameChg chg="modGraphic">
          <ac:chgData name="Cristian Chilipirea" userId="34ab170da5908fc4" providerId="LiveId" clId="{D6D96D0A-5C36-453B-9247-3B8B8CFFC534}" dt="2021-03-01T21:22:45.359" v="429" actId="207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35483732" sldId="54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35483732" sldId="544"/>
            <ac:spMk id="3" creationId="{AAADEC88-2B90-489F-8D9E-A12C1646248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35483732" sldId="544"/>
            <ac:spMk id="3" creationId="{B809102A-3EA3-47D8-9BF4-115EBB4DD64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35483732" sldId="544"/>
            <ac:spMk id="3" creationId="{F43357A6-5C44-4A02-9A2D-86372F88183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35483732" sldId="544"/>
            <ac:spMk id="4" creationId="{A800B216-1525-4833-B122-2ECBBCDCDB4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35483732" sldId="544"/>
            <ac:spMk id="5" creationId="{937A4AA2-926E-42D7-888C-EB001A62802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38387924" sldId="54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38387924" sldId="545"/>
            <ac:spMk id="4" creationId="{C0C37FCA-DFEE-4CF0-8BDC-85C7EC9961C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38387924" sldId="545"/>
            <ac:spMk id="5" creationId="{1485E64B-911E-4350-995A-6240FEA332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38387924" sldId="545"/>
            <ac:spMk id="5" creationId="{60B7E1F9-D928-4A7D-B690-A59EA6F53E4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38387924" sldId="545"/>
            <ac:spMk id="5" creationId="{8A464B68-B1C8-4050-BB83-5A32CB3C09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38387924" sldId="545"/>
            <ac:spMk id="6" creationId="{984EE0ED-DF10-47C5-A25D-8DDF4F9FD56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68209978" sldId="54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68209978" sldId="546"/>
            <ac:spMk id="3" creationId="{7D2DCBC0-5642-4C35-9A74-39325D03BE9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68209978" sldId="546"/>
            <ac:spMk id="3" creationId="{8BA9F500-01FB-433F-A33D-244FAA1D0C8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68209978" sldId="546"/>
            <ac:spMk id="3" creationId="{A65F0363-2151-4B70-A64D-592DA4FA17E9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68209978" sldId="546"/>
            <ac:spMk id="4" creationId="{5D744655-6735-4FD3-856E-2901C67B174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68209978" sldId="546"/>
            <ac:spMk id="5" creationId="{2099D18F-6365-47DD-9C1A-19988D1246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06245640" sldId="54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06245640" sldId="547"/>
            <ac:spMk id="3" creationId="{6CDD5592-F44A-4394-B747-20EE51696D2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06245640" sldId="547"/>
            <ac:spMk id="3" creationId="{73FD6A76-121C-4650-BA47-0535CFC8B3E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06245640" sldId="547"/>
            <ac:spMk id="3" creationId="{E8EB27E7-0445-4F0A-92BC-3073CD5CA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06245640" sldId="547"/>
            <ac:spMk id="4" creationId="{8D0711E3-D38E-4BDD-90E2-C67F85BC863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06245640" sldId="547"/>
            <ac:spMk id="5" creationId="{014E7C34-928E-468B-B683-7A4B645409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02877673" sldId="54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02877673" sldId="548"/>
            <ac:spMk id="3" creationId="{40DF25E9-C846-4E83-BA6C-E91C68CC380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02877673" sldId="548"/>
            <ac:spMk id="3" creationId="{88EB57B8-8420-46A6-B745-FBE800BF6AE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02877673" sldId="548"/>
            <ac:spMk id="3" creationId="{F7DB9A10-49E9-49DB-B3BA-FEEBA7F4360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02877673" sldId="548"/>
            <ac:spMk id="4" creationId="{329F1869-5536-4A5F-B4D4-29D2879ABF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02877673" sldId="548"/>
            <ac:spMk id="5" creationId="{AEFAC834-D40C-4FE1-91AC-D7A9140B3E3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454139598" sldId="54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454139598" sldId="549"/>
            <ac:spMk id="3" creationId="{6D3F5DE8-F38E-4619-97E2-DED7111AC4C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454139598" sldId="549"/>
            <ac:spMk id="3" creationId="{D9FE4B76-4700-48E0-83A9-0BFEF9D699E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454139598" sldId="549"/>
            <ac:spMk id="3" creationId="{FFD3B400-518A-471D-8775-4766C5ADA57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454139598" sldId="549"/>
            <ac:spMk id="4" creationId="{CC87F135-3183-4D9B-9775-CBC39ED9BAB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454139598" sldId="549"/>
            <ac:spMk id="5" creationId="{F46B1D44-BE52-4638-8E8E-2B3BB71183B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488282916" sldId="55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488282916" sldId="550"/>
            <ac:spMk id="3" creationId="{01FAFEA6-14EC-4FAD-BB4D-E7D5F867E86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488282916" sldId="550"/>
            <ac:spMk id="3" creationId="{D6C72A51-064A-4270-A301-57CD5F9A582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488282916" sldId="550"/>
            <ac:spMk id="3" creationId="{FF6A351C-A3B6-49CD-9793-5FEFC9258B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488282916" sldId="550"/>
            <ac:spMk id="4" creationId="{122B9548-76B9-4C77-9E44-4994AE1DA21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488282916" sldId="550"/>
            <ac:spMk id="5" creationId="{D6520326-00CF-4D68-B522-95D5C30CB81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171526216" sldId="55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171526216" sldId="551"/>
            <ac:spMk id="3" creationId="{4635D3C9-5FBA-4E38-8B42-A6218709C46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171526216" sldId="551"/>
            <ac:spMk id="3" creationId="{CF092FE0-87E4-4A42-B4DE-0FC723E002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171526216" sldId="551"/>
            <ac:spMk id="3" creationId="{E0807E2E-F180-468D-BD2B-00C57B3568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171526216" sldId="551"/>
            <ac:spMk id="4" creationId="{43D0226F-4143-4A55-9F3C-87F5E9CCA4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171526216" sldId="551"/>
            <ac:spMk id="5" creationId="{EC5930BD-127E-4C96-A38D-791A08B37C5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682160295" sldId="55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682160295" sldId="552"/>
            <ac:spMk id="3" creationId="{323A98C9-D938-4191-9371-FC7E480E83B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682160295" sldId="552"/>
            <ac:spMk id="3" creationId="{D9BF3070-DEB4-4318-970D-6541F38D6DE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682160295" sldId="552"/>
            <ac:spMk id="3" creationId="{DFA0142A-812D-43FF-B56E-C08E5A936BD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682160295" sldId="552"/>
            <ac:spMk id="4" creationId="{4337BE31-4325-465F-BACC-B4B3BFB76B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682160295" sldId="552"/>
            <ac:spMk id="5" creationId="{018BB2C5-14C4-40D8-A859-F62DCE56655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26479559" sldId="55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626479559" sldId="553"/>
            <ac:spMk id="3" creationId="{3B705977-149D-46C4-B5D6-513EAFF1A31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626479559" sldId="553"/>
            <ac:spMk id="3" creationId="{4921B11F-6E70-4D68-8F8D-2FBA4C4A2B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26479559" sldId="553"/>
            <ac:spMk id="3" creationId="{B268EACA-CD94-4E3B-9A14-A67DB3567E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26479559" sldId="553"/>
            <ac:spMk id="4" creationId="{3C715FF2-A369-4FE6-A573-BA0F5AA7FF0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26479559" sldId="553"/>
            <ac:spMk id="5" creationId="{4D83C6DF-A836-4ECD-91E0-68CEC30707F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0556055" sldId="55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0556055" sldId="554"/>
            <ac:spMk id="3" creationId="{360DA9A7-EDDE-4F99-A1D6-40C87DF7334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0556055" sldId="554"/>
            <ac:spMk id="3" creationId="{4A635E34-EC03-4110-825A-9453271F6E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0556055" sldId="554"/>
            <ac:spMk id="3" creationId="{6D530B56-CFEC-430D-8032-8CFF2420AA9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0556055" sldId="554"/>
            <ac:spMk id="4" creationId="{BF83F607-349E-4953-A315-E50D80A4121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0556055" sldId="554"/>
            <ac:spMk id="5" creationId="{145B103E-AB01-49CC-981A-FE836D689CD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599865308" sldId="55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599865308" sldId="555"/>
            <ac:spMk id="3" creationId="{60DBA16D-03CB-4E9E-829A-7E060DD871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599865308" sldId="555"/>
            <ac:spMk id="3" creationId="{9C388844-07F2-4489-85DF-87447372D80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599865308" sldId="555"/>
            <ac:spMk id="3" creationId="{9CBF77CE-1727-474B-B81D-D6CEA201D68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599865308" sldId="555"/>
            <ac:spMk id="4" creationId="{3F694730-E98C-4805-9BCB-6DB9020FF67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599865308" sldId="555"/>
            <ac:spMk id="5" creationId="{70BAB0E7-D28B-47A5-AB36-DD45B719165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8613324" sldId="55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8613324" sldId="556"/>
            <ac:spMk id="3" creationId="{36B3472C-BB99-419A-9D8D-C34CDA4686A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8613324" sldId="556"/>
            <ac:spMk id="3" creationId="{9246F476-038D-4490-81E3-AE7AAF188E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8613324" sldId="556"/>
            <ac:spMk id="3" creationId="{9FC8D60E-A8C8-4750-9AEA-86B320DE351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8613324" sldId="556"/>
            <ac:spMk id="4" creationId="{33EB9DBD-E5C5-4420-994F-DB17C531A25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8613324" sldId="556"/>
            <ac:spMk id="5" creationId="{BF630088-3B37-4F61-B081-A42F20680C86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067778019" sldId="55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067778019" sldId="557"/>
            <ac:spMk id="3" creationId="{3C766C74-57A3-4FF3-AB26-4361C1D4386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067778019" sldId="557"/>
            <ac:spMk id="3" creationId="{721AFF3C-E68D-467D-8A5A-6BDCCE25280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067778019" sldId="557"/>
            <ac:spMk id="3" creationId="{84DF6275-B98F-4246-A410-5B98CD9D8FF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067778019" sldId="557"/>
            <ac:spMk id="4" creationId="{0D3B9366-17C8-4649-BA2C-0774CBC353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067778019" sldId="557"/>
            <ac:spMk id="5" creationId="{80FCC768-351A-4D21-8007-372D1D4F65F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91409670" sldId="55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91409670" sldId="558"/>
            <ac:spMk id="3" creationId="{26AC9480-4C0B-46CA-A04B-8326B4F8A4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91409670" sldId="558"/>
            <ac:spMk id="3" creationId="{3C48561D-01B2-45CE-AA83-C3BABA75E1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91409670" sldId="558"/>
            <ac:spMk id="3" creationId="{FCDA3C07-C0DB-4745-BB94-1FACDE115F1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91409670" sldId="558"/>
            <ac:spMk id="4" creationId="{6EC4A5DC-CDA6-4D9F-B4CE-58B2993EB21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91409670" sldId="558"/>
            <ac:spMk id="5" creationId="{02E01464-C447-48A5-8856-12E0B3EECEC7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99355960" sldId="55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99355960" sldId="559"/>
            <ac:spMk id="3" creationId="{52201D65-65D3-46F0-9A5A-FBE9336D910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99355960" sldId="559"/>
            <ac:spMk id="3" creationId="{D3E6DD0C-C4DC-4085-82C7-35C39C654FE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99355960" sldId="559"/>
            <ac:spMk id="3" creationId="{F692F36D-ECCD-4FAA-9326-9660D629ED4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99355960" sldId="559"/>
            <ac:spMk id="4" creationId="{A20BE87B-7718-46EF-8B1E-F10DE0FF9EA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99355960" sldId="559"/>
            <ac:spMk id="5" creationId="{D407EE1C-FA8D-4614-81CE-B1A1CBFEBB8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86276678" sldId="56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86276678" sldId="560"/>
            <ac:spMk id="3" creationId="{8DAF6B61-8578-408D-B20B-F236E63D485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86276678" sldId="560"/>
            <ac:spMk id="3" creationId="{D9688B89-111C-4548-A142-3F82B75308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86276678" sldId="560"/>
            <ac:spMk id="3" creationId="{FAB6AE82-6DC0-4DB2-AB67-2AB7A80EB5AE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86276678" sldId="560"/>
            <ac:spMk id="4" creationId="{3FB6E993-4C37-42F1-BCC5-EBADE6F1D8C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86276678" sldId="560"/>
            <ac:spMk id="5" creationId="{41F8D48A-8324-49F0-A689-9A60FB0998E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71612056" sldId="56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2" creationId="{6C260B73-3425-4399-A379-CA6E99B9A32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71612056" sldId="561"/>
            <ac:spMk id="3" creationId="{0D53FF3C-5D59-4FAC-B6E9-DAD35BB3EB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71612056" sldId="561"/>
            <ac:spMk id="3" creationId="{1F56A1E9-D6B8-49B8-A8DC-40FD4190CF3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71612056" sldId="561"/>
            <ac:spMk id="3" creationId="{F3AC2082-A093-4DFD-86F8-6C79F5A8FC7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71612056" sldId="561"/>
            <ac:spMk id="4" creationId="{74AC66D5-CEAC-4081-8829-B26B1B2E44D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71612056" sldId="561"/>
            <ac:spMk id="5" creationId="{4AFF6555-7CEB-4000-B0DE-6B1D1A44137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30919804" sldId="56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2" creationId="{6C260B73-3425-4399-A379-CA6E99B9A32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30919804" sldId="562"/>
            <ac:spMk id="3" creationId="{4BEB7C77-8BB9-4D73-9F68-6A5E04BF0E0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30919804" sldId="562"/>
            <ac:spMk id="3" creationId="{8568AA61-8FA2-45C7-BB12-1717DB754DB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30919804" sldId="562"/>
            <ac:spMk id="3" creationId="{A906FF90-E6BA-49E2-B74E-41F4558D80F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30919804" sldId="562"/>
            <ac:spMk id="4" creationId="{AB08903A-2995-43E9-B4F4-C7877D7A326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30919804" sldId="562"/>
            <ac:spMk id="5" creationId="{34A1B22F-9975-4FB7-8B15-45B9B9317A4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27606340" sldId="56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2" creationId="{6C260B73-3425-4399-A379-CA6E99B9A32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7606340" sldId="563"/>
            <ac:spMk id="3" creationId="{598CB60F-3CA2-4A78-8B5B-9156E3B7B30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7606340" sldId="563"/>
            <ac:spMk id="3" creationId="{BCC9EFF8-5995-4569-B9C9-D88684CC6A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7606340" sldId="563"/>
            <ac:spMk id="3" creationId="{C96DEA7E-F0E3-410D-AB61-01AF8E5FFD9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7606340" sldId="563"/>
            <ac:spMk id="4" creationId="{44B22B6B-BED3-4F46-BE63-E9D98C6FEC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7606340" sldId="563"/>
            <ac:spMk id="5" creationId="{02C2390D-0825-49C6-8CE6-EB9A4617158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3:27.023" v="433" actId="790"/>
        <pc:sldMkLst>
          <pc:docMk/>
          <pc:sldMk cId="4052013883" sldId="56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52013883" sldId="564"/>
            <ac:spMk id="2" creationId="{6C260B73-3425-4399-A379-CA6E99B9A320}"/>
          </ac:spMkLst>
        </pc:spChg>
        <pc:spChg chg="mod ord">
          <ac:chgData name="Cristian Chilipirea" userId="34ab170da5908fc4" providerId="LiveId" clId="{D6D96D0A-5C36-453B-9247-3B8B8CFFC534}" dt="2021-03-01T21:23:27.023" v="433" actId="790"/>
          <ac:spMkLst>
            <pc:docMk/>
            <pc:sldMk cId="4052013883" sldId="564"/>
            <ac:spMk id="3" creationId="{CFB1C804-FF4D-4A0D-AE7A-2005EA2CF07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52013883" sldId="564"/>
            <ac:spMk id="4" creationId="{6D0B5A21-B12E-4AB5-B7E1-1B8EF18EF96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52013883" sldId="564"/>
            <ac:spMk id="5" creationId="{6AE1F03F-695A-4E76-8857-84D4B6837DE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52013883" sldId="564"/>
            <ac:spMk id="5" creationId="{B68D7726-B71E-4C28-B108-2242884D5AC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09.314" v="438" actId="207"/>
        <pc:sldMkLst>
          <pc:docMk/>
          <pc:sldMk cId="3138625864" sldId="565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8625864" sldId="565"/>
            <ac:spMk id="4" creationId="{5B89BB8D-DA26-42D5-AEF3-5E988168DF5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8625864" sldId="565"/>
            <ac:spMk id="4" creationId="{9BC30E75-4736-4FF6-9A8F-8E00D31CF46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4" creationId="{F7759A70-E504-47F0-AA37-18727D22564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8625864" sldId="565"/>
            <ac:spMk id="5" creationId="{F6059103-BE99-45BA-9A49-8723EFACC1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8625864" sldId="565"/>
            <ac:spMk id="7" creationId="{B5FA0195-C962-4ADD-8370-53E9E4F9948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8625864" sldId="565"/>
            <ac:spMk id="8" creationId="{00000000-0000-0000-0000-000000000000}"/>
          </ac:spMkLst>
        </pc:spChg>
        <pc:graphicFrameChg chg="modGraphic">
          <ac:chgData name="Cristian Chilipirea" userId="34ab170da5908fc4" providerId="LiveId" clId="{D6D96D0A-5C36-453B-9247-3B8B8CFFC534}" dt="2021-03-01T21:24:09.314" v="438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89193222" sldId="566"/>
        </pc:sldMkLst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2" creationId="{24322940-CDEE-4800-BF41-1B8F4D5D3E1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89193222" sldId="566"/>
            <ac:spMk id="2" creationId="{659EBFD9-B141-415B-90BF-BE57A71080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89193222" sldId="566"/>
            <ac:spMk id="2" creationId="{A99E6D7C-D2FB-47D7-8FA7-CB7CE234D53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89193222" sldId="566"/>
            <ac:spMk id="3" creationId="{5F116C3B-1EBB-4B76-8CA6-6C020A06AA8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89193222" sldId="566"/>
            <ac:spMk id="4" creationId="{3E3B2D69-1761-4E08-97B9-EC3E8318EC8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89193222" sldId="56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6:17:08.080" v="472" actId="6549"/>
        <pc:sldMkLst>
          <pc:docMk/>
          <pc:sldMk cId="2238722529" sldId="568"/>
        </pc:sldMkLst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38722529" sldId="568"/>
            <ac:spMk id="2" creationId="{27E478AF-950C-4BFC-8D3E-7149DA34AEF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38722529" sldId="568"/>
            <ac:spMk id="2" creationId="{A474CF32-8512-4BAC-B6BE-F0810C086379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2" creationId="{B99F0621-6269-44D7-AB75-4F15A8CAEBC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38722529" sldId="568"/>
            <ac:spMk id="3" creationId="{F1A04735-EE5C-4307-B9CD-A9C10C6D9FE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38722529" sldId="568"/>
            <ac:spMk id="4" creationId="{3BF83CA1-5B57-4A90-99D6-90D53F52603B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38722529" sldId="568"/>
            <ac:spMk id="8" creationId="{00000000-0000-0000-0000-000000000000}"/>
          </ac:spMkLst>
        </pc:spChg>
        <pc:spChg chg="mod">
          <ac:chgData name="Cristian Chilipirea" userId="34ab170da5908fc4" providerId="LiveId" clId="{D6D96D0A-5C36-453B-9247-3B8B8CFFC534}" dt="2021-03-03T06:17:08.080" v="472" actId="6549"/>
          <ac:spMkLst>
            <pc:docMk/>
            <pc:sldMk cId="2238722529" sldId="568"/>
            <ac:spMk id="2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15078098" sldId="569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2" creationId="{AB32C948-B435-4D59-A669-18DF7195FE2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3" creationId="{398ADBE5-3753-4672-98CE-07033199779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15078098" sldId="569"/>
            <ac:spMk id="4" creationId="{0414B525-6F14-4A62-B31F-8CAF418A2E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5" creationId="{0C9A9A03-1159-476D-9292-F2ED93CBB98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15078098" sldId="569"/>
            <ac:spMk id="5" creationId="{6A0730F2-1A4B-4F0F-8D61-3185568BA80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5" creationId="{EE76B2C9-0EDB-4A5A-917F-1A37D3212B2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15078098" sldId="569"/>
            <ac:spMk id="6" creationId="{60F8498D-462A-484E-9711-C836DBAABE7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15078098" sldId="569"/>
            <ac:spMk id="6" creationId="{7F9883F8-CD5E-41C2-BBBF-6FA72776693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15078098" sldId="569"/>
            <ac:spMk id="7" creationId="{09E5808C-CFD3-495F-97C2-17C7ADE47E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8:59.243" v="459" actId="14100"/>
        <pc:sldMkLst>
          <pc:docMk/>
          <pc:sldMk cId="116677767" sldId="57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6677767" sldId="570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28:59.243" v="459" actId="14100"/>
          <ac:spMkLst>
            <pc:docMk/>
            <pc:sldMk cId="116677767" sldId="570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6677767" sldId="570"/>
            <ac:spMk id="4" creationId="{8580515A-A9EC-4C20-8E19-DFC323E6930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6677767" sldId="570"/>
            <ac:spMk id="5" creationId="{2E8A418E-5FC5-4C8E-A51E-87E9D7AAE3E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6677767" sldId="570"/>
            <ac:spMk id="5" creationId="{A1796116-CEA9-44EF-A5E5-437D63C99CB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886016" sldId="57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2" creationId="{25306A21-9C56-4213-99FF-33D9C95D3C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886016" sldId="571"/>
            <ac:spMk id="3" creationId="{7963F3C6-E14A-493A-85C3-AD4D7019E02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3" creationId="{7EFCE175-F555-40A3-85CE-C000C0F93FB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886016" sldId="571"/>
            <ac:spMk id="3" creationId="{E474431E-0DDE-48DE-A66B-2E74456F797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886016" sldId="571"/>
            <ac:spMk id="4" creationId="{0544F1A7-6482-4CC2-B6B9-4C4D40A6CE5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886016" sldId="571"/>
            <ac:spMk id="5" creationId="{D2AC329E-A564-44EC-A4C6-0CEAA8E445F5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5886016" sldId="571"/>
            <ac:spMk id="6" creationId="{9CDDAAAA-637D-4B93-B1C3-F106ED1208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658902112" sldId="57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2" creationId="{25306A21-9C56-4213-99FF-33D9C95D3CA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658902112" sldId="572"/>
            <ac:spMk id="3" creationId="{1B2C7B60-AC47-4517-9FBA-7D3011A234A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658902112" sldId="572"/>
            <ac:spMk id="4" creationId="{04B85D11-C025-40AD-B66B-369ABFB47E9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658902112" sldId="572"/>
            <ac:spMk id="5" creationId="{56489AB0-1FB4-4B86-A757-4B4BA5C8967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658902112" sldId="572"/>
            <ac:spMk id="5" creationId="{6BCC2CBB-8572-475F-9D4D-60EC3857089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37430506" sldId="57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37430506" sldId="573"/>
            <ac:spMk id="3" creationId="{5867088F-2C72-4A74-9C8D-3052C8E6BBF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37430506" sldId="573"/>
            <ac:spMk id="3" creationId="{931ECC34-BD70-4FE8-9E12-DB7A8A0816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37430506" sldId="573"/>
            <ac:spMk id="3" creationId="{B7EE0242-42D9-47BD-AAEF-FD449806BDB3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37430506" sldId="573"/>
            <ac:spMk id="4" creationId="{5D601574-B6D2-4360-818A-0F0A1C2E8F8F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37430506" sldId="573"/>
            <ac:spMk id="17" creationId="{F92EED45-D7D2-4EA8-A6FD-7EE9AF5F9388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95412778" sldId="57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95412778" sldId="574"/>
            <ac:spMk id="4" creationId="{E9997ABB-C3F1-4514-97CD-5CA01333928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95412778" sldId="574"/>
            <ac:spMk id="5" creationId="{6BFE44EA-FB94-4731-9990-351CBCA533C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95412778" sldId="574"/>
            <ac:spMk id="5" creationId="{A3C79411-6E70-4087-ACE0-2B09E48C311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95412778" sldId="574"/>
            <ac:spMk id="5" creationId="{B62D22DE-FA4E-4F91-888D-AE8421F56F1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95412778" sldId="574"/>
            <ac:spMk id="7" creationId="{6D450CA1-5440-4D3A-ABF9-1D9797F6B20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14632415" sldId="57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14632415" sldId="575"/>
            <ac:spMk id="4" creationId="{ADD1FBB2-5F6A-4D52-A738-EDD495BA4760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14632415" sldId="575"/>
            <ac:spMk id="5" creationId="{0ED69602-30AD-4CCA-85B2-227CD2D2305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14632415" sldId="575"/>
            <ac:spMk id="5" creationId="{656E2977-282D-4014-A5E9-8542E7AA5BD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14632415" sldId="575"/>
            <ac:spMk id="5" creationId="{C81D3922-1CAB-4145-AF85-72975C71118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14632415" sldId="575"/>
            <ac:spMk id="7" creationId="{9552268F-99DA-4E11-96BD-BA2B5E59955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782119686" sldId="57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82119686" sldId="576"/>
            <ac:spMk id="3" creationId="{43ADB14F-CC8B-499B-81B1-B4FA8EB7142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82119686" sldId="576"/>
            <ac:spMk id="3" creationId="{99A607AC-7585-467F-B0AD-55F775D3C5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82119686" sldId="576"/>
            <ac:spMk id="3" creationId="{DBDDF500-AE3E-4A35-8720-A774500720D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82119686" sldId="576"/>
            <ac:spMk id="4" creationId="{F67CC4E8-28DB-4218-8433-7EE7FB432CC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82119686" sldId="576"/>
            <ac:spMk id="7" creationId="{42944B7C-277B-4B0B-94FB-DBEA6FE78CC4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55485904" sldId="57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55485904" sldId="577"/>
            <ac:spMk id="3" creationId="{64D63ACB-01A9-4CF7-9FCA-AAD576565FD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55485904" sldId="577"/>
            <ac:spMk id="3" creationId="{EEC56EA0-19F1-44C0-858D-1C410483565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55485904" sldId="577"/>
            <ac:spMk id="3" creationId="{F901D479-2040-44B5-B928-7FE549E5321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55485904" sldId="577"/>
            <ac:spMk id="4" creationId="{6405B680-DB08-4117-9926-5549EC4ACC9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55485904" sldId="577"/>
            <ac:spMk id="12" creationId="{50C38D9C-1213-4B22-A544-E25B1988755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14628938" sldId="57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14628938" sldId="578"/>
            <ac:spMk id="3" creationId="{59E29B0B-58D5-4392-A554-ED564FA0DFA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14628938" sldId="578"/>
            <ac:spMk id="3" creationId="{A9A29313-5583-4AAB-8DB3-2CF4AE766FC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14628938" sldId="578"/>
            <ac:spMk id="3" creationId="{C7ACA15D-FE40-4DC5-97DE-4A3C2A451ADB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14628938" sldId="578"/>
            <ac:spMk id="4" creationId="{BEC13849-3F82-4766-BDF3-01A4C2763E6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14628938" sldId="578"/>
            <ac:spMk id="5" creationId="{59B5208C-739D-48F5-8874-B338019C621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1803901" sldId="57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1803901" sldId="579"/>
            <ac:spMk id="3" creationId="{262D9EFF-2038-4309-8582-E793DC95C9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1803901" sldId="579"/>
            <ac:spMk id="3" creationId="{B3E214B6-5C06-4820-9D0D-259BB37886F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1803901" sldId="579"/>
            <ac:spMk id="3" creationId="{DCB3C1B7-96BF-4704-ABB6-E998A2A4D0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1803901" sldId="579"/>
            <ac:spMk id="4" creationId="{5F4E8FF7-130E-4B95-A06F-7FBEC1612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1803901" sldId="579"/>
            <ac:spMk id="5" creationId="{CEE1D5A3-16B6-468F-809B-798F47350BF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9:22.034" v="463" actId="207"/>
        <pc:sldMkLst>
          <pc:docMk/>
          <pc:sldMk cId="2121068957" sldId="58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21068957" sldId="580"/>
            <ac:spMk id="3" creationId="{39735B4B-A559-4850-8659-FF63ADF9E8A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21068957" sldId="580"/>
            <ac:spMk id="3" creationId="{8AB6EF49-943D-4872-BCAB-8D37BFAF9D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21068957" sldId="580"/>
            <ac:spMk id="3" creationId="{C4C08355-6A64-4E3F-9907-FA0BB1C4944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21068957" sldId="580"/>
            <ac:spMk id="4" creationId="{AF51D1DC-9C05-4328-97D5-BB3BDB413D9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21068957" sldId="580"/>
            <ac:spMk id="21" creationId="{D72DA047-9890-4F3A-9901-DF94D71CF3CC}"/>
          </ac:spMkLst>
        </pc:spChg>
        <pc:graphicFrameChg chg="modGraphic">
          <ac:chgData name="Cristian Chilipirea" userId="34ab170da5908fc4" providerId="LiveId" clId="{D6D96D0A-5C36-453B-9247-3B8B8CFFC534}" dt="2021-03-01T21:29:16.722" v="461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19.357" v="4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14.349" v="4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22.034" v="463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33.554" v="467" actId="207"/>
        <pc:sldMkLst>
          <pc:docMk/>
          <pc:sldMk cId="2577152141" sldId="58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2" creationId="{9DAD8854-F9D3-4B34-B2CB-D7230647746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77152141" sldId="581"/>
            <ac:spMk id="3" creationId="{3D648B09-0035-4951-B97E-1C63F9597CF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77152141" sldId="581"/>
            <ac:spMk id="3" creationId="{8CD7D27A-055F-4DA0-9474-D70A41AF135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77152141" sldId="581"/>
            <ac:spMk id="3" creationId="{CDA2AEB5-FEF9-4F2C-9A3F-B290E1C001C5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77152141" sldId="581"/>
            <ac:spMk id="4" creationId="{FB9227C1-B9BA-40E0-9AB0-F9DA7727AE3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77152141" sldId="581"/>
            <ac:spMk id="21" creationId="{6EB1F795-2602-4242-9C30-14048E6FC452}"/>
          </ac:spMkLst>
        </pc:spChg>
        <pc:graphicFrameChg chg="modGraphic">
          <ac:chgData name="Cristian Chilipirea" userId="34ab170da5908fc4" providerId="LiveId" clId="{D6D96D0A-5C36-453B-9247-3B8B8CFFC534}" dt="2021-03-01T21:29:28.261" v="465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31.003" v="466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25.671" v="464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33.554" v="467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29:45.250" v="471" actId="207"/>
        <pc:sldMkLst>
          <pc:docMk/>
          <pc:sldMk cId="2974333110" sldId="58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2" creationId="{9DAD8854-F9D3-4B34-B2CB-D7230647746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4333110" sldId="582"/>
            <ac:spMk id="3" creationId="{9D8505A0-CE0F-435C-8414-3A55CE2360C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4333110" sldId="582"/>
            <ac:spMk id="3" creationId="{B859115F-3314-44DE-B522-E0563B21115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4333110" sldId="582"/>
            <ac:spMk id="3" creationId="{E8D67393-7928-48D6-AFB3-A1C8C493D35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4333110" sldId="582"/>
            <ac:spMk id="4" creationId="{CAEE3F4B-3E13-46DD-8A75-6C7F4E75EBE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4333110" sldId="582"/>
            <ac:spMk id="21" creationId="{A14E74AE-E33A-4EAF-8E3D-6D5E240B6367}"/>
          </ac:spMkLst>
        </pc:spChg>
        <pc:graphicFrameChg chg="modGraphic">
          <ac:chgData name="Cristian Chilipirea" userId="34ab170da5908fc4" providerId="LiveId" clId="{D6D96D0A-5C36-453B-9247-3B8B8CFFC534}" dt="2021-03-01T21:29:39.846" v="469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9:42.702" v="470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9:37.838" v="468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9:45.250" v="471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303071435" sldId="583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2" creationId="{15604EE2-E42E-435A-816A-8C071D45716D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303071435" sldId="583"/>
            <ac:spMk id="3" creationId="{11CE34D4-D5ED-46A7-B8AA-A83AAED269A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3071435" sldId="583"/>
            <ac:spMk id="3" creationId="{875CF6C7-D779-44B1-B57A-8436B99B574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303071435" sldId="583"/>
            <ac:spMk id="3" creationId="{FC227281-B6A8-4595-8AB0-14CDFFD391A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3071435" sldId="583"/>
            <ac:spMk id="4" creationId="{2DF30B17-0E77-41B8-ABA8-06F9B0FC66F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3071435" sldId="583"/>
            <ac:spMk id="5" creationId="{2DD10E29-1973-424D-8CE8-4A4A839EA9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48830505" sldId="584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2" creationId="{15604EE2-E42E-435A-816A-8C071D45716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48830505" sldId="584"/>
            <ac:spMk id="3" creationId="{42769CD4-0A23-4C7C-B25B-E5E3C71515DC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48830505" sldId="584"/>
            <ac:spMk id="3" creationId="{90531F28-B27C-4E6E-B5A4-C3A11EA863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48830505" sldId="584"/>
            <ac:spMk id="3" creationId="{A6647BD0-C77F-46FD-B505-4EB2657BA19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48830505" sldId="584"/>
            <ac:spMk id="4" creationId="{4E4D2842-DB63-4468-9E58-DCCA175095A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48830505" sldId="584"/>
            <ac:spMk id="6" creationId="{EF768E3A-6038-4643-B4A2-0EDA8D53ABE2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07814385" sldId="58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2" creationId="{6114C9E9-AB3B-45AB-9C96-0A9CFE787E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07814385" sldId="585"/>
            <ac:spMk id="3" creationId="{008D848F-674D-4FD5-B558-42DCE9CC2BC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07814385" sldId="585"/>
            <ac:spMk id="3" creationId="{3165CB23-2875-4066-A1C6-FC0C2C80443D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07814385" sldId="585"/>
            <ac:spMk id="3" creationId="{5BEAEE39-4E65-4BA5-810D-73141ECFF3F0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07814385" sldId="585"/>
            <ac:spMk id="4" creationId="{DE86EAEB-7715-4B40-96CE-32FE41F5C329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07814385" sldId="585"/>
            <ac:spMk id="7" creationId="{46F57A6C-5B6D-45DA-9591-2B0D17F6B20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262135723" sldId="58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2" creationId="{3CF2DAB9-1671-4974-BC69-8A5BA39D3DEC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3" creationId="{5F695F96-A60B-4996-BFB4-A0A19B16AA2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62135723" sldId="586"/>
            <ac:spMk id="4" creationId="{25330AB6-A424-4519-A730-BC1272552BA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62135723" sldId="586"/>
            <ac:spMk id="4" creationId="{597EA12C-9B68-4DAA-9E25-FEF15EEA89B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62135723" sldId="586"/>
            <ac:spMk id="4" creationId="{9E1BE2FC-68C2-4610-AFD7-DBAE1A64FC44}"/>
          </ac:spMkLst>
        </pc:spChg>
        <pc:spChg chg="add del mod ord">
          <ac:chgData name="Cristian Chilipirea" userId="34ab170da5908fc4" providerId="LiveId" clId="{D6D96D0A-5C36-453B-9247-3B8B8CFFC534}" dt="2021-03-01T21:17:39.823" v="272" actId="700"/>
          <ac:spMkLst>
            <pc:docMk/>
            <pc:sldMk cId="3262135723" sldId="586"/>
            <ac:spMk id="4" creationId="{D17D1618-4558-4642-9543-72304820684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62135723" sldId="586"/>
            <ac:spMk id="5" creationId="{B7141550-113C-438F-A889-33D7B8D4C5E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62135723" sldId="586"/>
            <ac:spMk id="6" creationId="{C76FD1B5-0EC2-437D-BE5D-DAF9736CBD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19.792" v="417" actId="14100"/>
        <pc:sldMkLst>
          <pc:docMk/>
          <pc:sldMk cId="838034753" sldId="58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38034753" sldId="587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19.792" v="417" actId="14100"/>
          <ac:spMkLst>
            <pc:docMk/>
            <pc:sldMk cId="838034753" sldId="587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38034753" sldId="587"/>
            <ac:spMk id="4" creationId="{BF1B58D0-F32A-4F5F-9620-E81BBA9587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38034753" sldId="587"/>
            <ac:spMk id="4" creationId="{FEB1259C-8D5C-4CB2-8B7A-7334B46A4D3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38034753" sldId="587"/>
            <ac:spMk id="5" creationId="{F8E4BFF5-E234-4FD1-B9BC-8643CBC04B3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1:29.106" v="419" actId="14100"/>
        <pc:sldMkLst>
          <pc:docMk/>
          <pc:sldMk cId="1301260728" sldId="58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301260728" sldId="588"/>
            <ac:spMk id="2" creationId="{3CF2DAB9-1671-4974-BC69-8A5BA39D3DEC}"/>
          </ac:spMkLst>
        </pc:spChg>
        <pc:spChg chg="mod ord">
          <ac:chgData name="Cristian Chilipirea" userId="34ab170da5908fc4" providerId="LiveId" clId="{D6D96D0A-5C36-453B-9247-3B8B8CFFC534}" dt="2021-03-01T21:21:29.106" v="419" actId="14100"/>
          <ac:spMkLst>
            <pc:docMk/>
            <pc:sldMk cId="1301260728" sldId="588"/>
            <ac:spMk id="3" creationId="{5F695F96-A60B-4996-BFB4-A0A19B16AA2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301260728" sldId="588"/>
            <ac:spMk id="4" creationId="{D9AF305F-A10F-49D6-B4BB-F03A81BC205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301260728" sldId="588"/>
            <ac:spMk id="4" creationId="{EFF8EA33-6C4D-4E21-8A88-80B624FDE81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301260728" sldId="588"/>
            <ac:spMk id="5" creationId="{FE8B647E-73FD-4D20-9437-40E5248E10E3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79466863" sldId="58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2" creationId="{FF0919AC-1D22-4857-B995-C886DEC6DCE3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3" creationId="{17C4DA69-79C4-45B1-89AF-80E0043F067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79466863" sldId="589"/>
            <ac:spMk id="4" creationId="{375148CE-0D0E-4D62-9D06-71B54210EBD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79466863" sldId="589"/>
            <ac:spMk id="4" creationId="{3C31AECD-ED8D-4B57-BE91-0AF4F8A13EC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79466863" sldId="589"/>
            <ac:spMk id="4" creationId="{DFEDB780-F5F3-45E4-9011-EEF18743358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79466863" sldId="589"/>
            <ac:spMk id="5" creationId="{BD4C0396-F222-4A1F-A5DC-41F98400F12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79466863" sldId="589"/>
            <ac:spMk id="6" creationId="{24F1257C-4268-47AE-AE12-543C702F25D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454222475" sldId="59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454222475" sldId="590"/>
            <ac:spMk id="2" creationId="{887FE623-D5BD-4E74-BB31-E3EBB96BC1C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454222475" sldId="590"/>
            <ac:spMk id="4" creationId="{03706A28-F797-4C85-895A-66954F6462E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454222475" sldId="590"/>
            <ac:spMk id="4" creationId="{BDEFD781-E253-47E0-B8AD-15CA931BF7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4" creationId="{D99B9D29-4CA6-436F-8B42-4735F1C833F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454222475" sldId="590"/>
            <ac:spMk id="5" creationId="{B4F3FFDE-22F1-4F65-B39B-DC6574B2CD5D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454222475" sldId="59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063241353" sldId="59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063241353" sldId="591"/>
            <ac:spMk id="2" creationId="{DD730A34-62C6-44D7-AACB-C23218B5B1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063241353" sldId="591"/>
            <ac:spMk id="3" creationId="{6E8B2C76-26D3-4113-8FB0-F427F0D0D6D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063241353" sldId="591"/>
            <ac:spMk id="3" creationId="{874B2495-26A3-42C2-8B24-1968E45D93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3" creationId="{A68AD1FA-00CE-4B56-8310-F0B9E289D57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063241353" sldId="591"/>
            <ac:spMk id="4" creationId="{FBA7CDB9-10F3-41B8-B167-7B8AB60FE73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063241353" sldId="59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714283909" sldId="59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714283909" sldId="592"/>
            <ac:spMk id="2" creationId="{6A5A7A12-F0C2-4C4B-9F00-4D023CBF2CB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3" creationId="{D55CAD79-5F9F-4A81-B28C-DA5FE347CB1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714283909" sldId="592"/>
            <ac:spMk id="3" creationId="{F6FDC5DB-D62E-4401-A91F-DF04EF75ED03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714283909" sldId="592"/>
            <ac:spMk id="3" creationId="{FD880C3E-105D-4117-929B-91F367593D62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714283909" sldId="592"/>
            <ac:spMk id="4" creationId="{305F9AA1-06A0-4E6C-B371-AAE2B6A37485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714283909" sldId="59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193904836" sldId="59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193904836" sldId="593"/>
            <ac:spMk id="2" creationId="{2C107309-2E29-4E44-9E1F-92B94974AF4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193904836" sldId="593"/>
            <ac:spMk id="3" creationId="{0AF7BCA0-CB46-4673-8DF8-8F018619829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3" creationId="{21A0E949-3F4D-42B7-80E8-BB4FC9FEC42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193904836" sldId="593"/>
            <ac:spMk id="3" creationId="{B9C19A89-3E0F-40AB-8712-4FA5F09A8918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193904836" sldId="593"/>
            <ac:spMk id="4" creationId="{41007B7E-DCD5-4CB2-B782-4ACAB8A9532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193904836" sldId="59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75200966" sldId="59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75200966" sldId="594"/>
            <ac:spMk id="2" creationId="{91532F08-017A-4A94-AE9E-D4E1E51DA3D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75200966" sldId="594"/>
            <ac:spMk id="3" creationId="{384CD52A-F931-4B86-A3B7-A231AC27D0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3" creationId="{475441B7-7A50-43C9-AC1C-4C31501EF4A0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75200966" sldId="594"/>
            <ac:spMk id="3" creationId="{DCEDC115-C433-4D02-A187-F910D579404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75200966" sldId="594"/>
            <ac:spMk id="5" creationId="{ABDB6FDD-0BED-4242-A3FB-AF4CE71077F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75200966" sldId="59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282244407" sldId="59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282244407" sldId="595"/>
            <ac:spMk id="3" creationId="{C5A6B73F-D94B-4F0A-98F3-52FBE744F576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282244407" sldId="595"/>
            <ac:spMk id="4" creationId="{1DCC2370-D500-4C2C-9C97-6177AA8D432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282244407" sldId="595"/>
            <ac:spMk id="4" creationId="{7D1B4175-D8D8-4625-B56A-8ECDB09FBE8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4" creationId="{F47FB7D5-D3B8-417F-938D-B2D9F035602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282244407" sldId="595"/>
            <ac:spMk id="5" creationId="{CBA93B7E-FCE1-4831-BBAD-89F60A78062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282244407" sldId="59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48995985" sldId="59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48995985" sldId="596"/>
            <ac:spMk id="2" creationId="{5D1E6D58-BC59-405D-863D-0738D0181413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3" creationId="{77F3C2CF-E2FE-4743-B0D3-B669EB0FB1B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48995985" sldId="596"/>
            <ac:spMk id="3" creationId="{A40944DD-4FEF-42C2-9CA8-0E1AC9BFAB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48995985" sldId="596"/>
            <ac:spMk id="3" creationId="{E776CD1D-4A12-427A-9E2C-3D633959F9F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48995985" sldId="596"/>
            <ac:spMk id="4" creationId="{D4E58DAD-1F65-4284-A4E5-BB1A662AA720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48995985" sldId="59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844636418" sldId="59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844636418" sldId="597"/>
            <ac:spMk id="2" creationId="{B3EE3A94-FC3C-480F-BAA2-551551AEE7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844636418" sldId="597"/>
            <ac:spMk id="3" creationId="{3C397390-25AC-4C0D-A713-DDCEEAFCF2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3" creationId="{41CEA7D5-CEC9-410D-923C-542975E3FEC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844636418" sldId="597"/>
            <ac:spMk id="3" creationId="{84E8CDE4-F87D-4B5A-94DC-C0B60FCAFF5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844636418" sldId="597"/>
            <ac:spMk id="4" creationId="{A74E19CE-EA1B-4746-889B-BBE96A94891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844636418" sldId="597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818138472" sldId="59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818138472" sldId="598"/>
            <ac:spMk id="2" creationId="{3FC56C07-D005-48FE-962F-16494DFAE92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818138472" sldId="598"/>
            <ac:spMk id="3" creationId="{4797F567-8FE7-4B5B-AD00-6709F1EBE98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818138472" sldId="598"/>
            <ac:spMk id="3" creationId="{A00A19B1-B6B4-471A-90FA-7EF98B8B150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3" creationId="{BEE8C565-BDDF-402B-AB60-AAD87DBB3A1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818138472" sldId="598"/>
            <ac:spMk id="4" creationId="{62F8473A-60CE-4B33-8B05-535985B664F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818138472" sldId="598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8458263" sldId="59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8458263" sldId="599"/>
            <ac:spMk id="3" creationId="{AB17FA66-FF35-4BD3-888B-FAFD6147988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8458263" sldId="599"/>
            <ac:spMk id="4" creationId="{19897257-7236-483B-9E30-1B4F3C0B68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4" creationId="{917B8AFF-BEA2-452C-BB06-EF1601AC03A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8458263" sldId="599"/>
            <ac:spMk id="4" creationId="{E6C43E4E-511C-4FBF-9A3C-0D586CC1A40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8458263" sldId="599"/>
            <ac:spMk id="5" creationId="{35305849-5131-4AF3-9789-6D7C0031B7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348458263" sldId="599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131129679" sldId="60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131129679" sldId="600"/>
            <ac:spMk id="2" creationId="{C2952A1B-C651-4F4A-B4D1-E917E5A8F94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3" creationId="{0EBCCEF4-F191-407E-9E44-ECFD76CF76A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131129679" sldId="600"/>
            <ac:spMk id="3" creationId="{95A15818-4230-4829-A6FE-88F50EA221D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131129679" sldId="600"/>
            <ac:spMk id="3" creationId="{C2C7BCF1-6FC9-4D48-BAA1-91924AE5571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131129679" sldId="600"/>
            <ac:spMk id="4" creationId="{E72561B8-3C5A-4D7E-96D8-22A3254FF4A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131129679" sldId="600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05567944" sldId="60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05567944" sldId="601"/>
            <ac:spMk id="3" creationId="{8BD50494-4683-44C1-A141-179DB3ADCE8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05567944" sldId="601"/>
            <ac:spMk id="4" creationId="{2C0E3DD6-FAC5-4499-8DC9-2326149A384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05567944" sldId="601"/>
            <ac:spMk id="4" creationId="{AD2F4798-22B5-4B73-8FC6-4AE2FAB4F6D0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4" creationId="{F978678E-003F-4A05-AFFF-02398ACE06A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05567944" sldId="601"/>
            <ac:spMk id="5" creationId="{7F187EBC-72AE-4645-83E8-EDC8A6C6E76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05567944" sldId="601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344553936" sldId="602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2" creationId="{361735D3-1136-484F-85FC-094082B9CC1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3" creationId="{88627CC2-B2B8-4B8A-A722-CB97994B9B3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4" creationId="{1891C6DA-11ED-413F-904D-B95B9BDA18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4" creationId="{1B4C5378-CCF4-4E3B-9B52-E3B83B3E8595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344553936" sldId="602"/>
            <ac:spMk id="4" creationId="{9E101C35-5D7F-440E-8857-799539EA3DCF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344553936" sldId="602"/>
            <ac:spMk id="5" creationId="{EDC5AA39-90DA-4C11-9298-D245E8708A3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344553936" sldId="602"/>
            <ac:spMk id="6" creationId="{08DC6881-ECF8-449B-9D36-11544B36AB5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344553936" sldId="602"/>
            <ac:spMk id="6" creationId="{810CBF68-BE89-43FF-AD9B-AE0A9114A42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344553936" sldId="602"/>
            <ac:spMk id="7" creationId="{5546738E-46BB-4F79-9167-C372E69E28B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337447778" sldId="60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337447778" sldId="603"/>
            <ac:spMk id="2" creationId="{1E480AF4-F683-4573-8832-B269CB1EDAE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337447778" sldId="603"/>
            <ac:spMk id="4" creationId="{358874AD-34A7-4F6A-92A4-8DC1CDCE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337447778" sldId="603"/>
            <ac:spMk id="4" creationId="{51654684-B0C1-4CE5-A38B-86731A1F2F7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4" creationId="{F90321A0-7831-4EF8-8CA0-A44DE2ECECF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337447778" sldId="603"/>
            <ac:spMk id="5" creationId="{E4F2E87C-FCA8-4CD0-B187-B2C67A6FFA97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337447778" sldId="603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81099768" sldId="60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81099768" sldId="604"/>
            <ac:spMk id="2" creationId="{9C0F972D-21A1-48C8-8F96-EC418E64F53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3" creationId="{A4E9B9BF-515D-4665-A7F1-40C23FB06754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81099768" sldId="604"/>
            <ac:spMk id="3" creationId="{CC8F9CF7-15AF-41E7-BCA2-E4B84DB48BD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81099768" sldId="604"/>
            <ac:spMk id="3" creationId="{DD224C8F-CAF3-483A-880B-4A6BCE72AF2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81099768" sldId="604"/>
            <ac:spMk id="4" creationId="{C3C0A3A2-24AB-4AFB-9C44-924A9063C0A8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81099768" sldId="60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019142625" sldId="605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019142625" sldId="605"/>
            <ac:spMk id="2" creationId="{B080C760-9A7B-409B-AD6E-A5468E3DC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019142625" sldId="605"/>
            <ac:spMk id="3" creationId="{3A10955B-209F-42B0-932B-762087B8477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019142625" sldId="605"/>
            <ac:spMk id="3" creationId="{3FDCE03E-00D4-463C-86F6-C253E72DA01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3" creationId="{9A522380-478A-4E82-96A3-FA283697669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019142625" sldId="605"/>
            <ac:spMk id="4" creationId="{35668EF0-D5AF-4EF9-81CD-6B5BB89B45E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019142625" sldId="605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69374573" sldId="606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69374573" sldId="606"/>
            <ac:spMk id="2" creationId="{E6C7E9A7-C84F-4E96-A470-1A6E6158669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69374573" sldId="606"/>
            <ac:spMk id="3" creationId="{1D515C67-62BA-42B0-9110-F4248EFC6398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69374573" sldId="606"/>
            <ac:spMk id="3" creationId="{57FC49C7-BCE3-4FD7-96B3-F32CCB09EA1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3" creationId="{BF63E153-7391-4762-8B68-8BE493CA3DEA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69374573" sldId="606"/>
            <ac:spMk id="4" creationId="{AE3391F9-1235-4907-A00A-2D5890239FB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69374573" sldId="606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535318794" sldId="607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35318794" sldId="607"/>
            <ac:spMk id="4" creationId="{6DA8280D-0A63-47E8-A799-C7DD71BF9CB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35318794" sldId="607"/>
            <ac:spMk id="5" creationId="{0DBFB3B8-E218-4DB2-9083-63446CD4525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35318794" sldId="607"/>
            <ac:spMk id="5" creationId="{4FD19B0B-206F-4102-8BD4-F86718C72E3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5" creationId="{526F4163-5560-42C4-8EE9-34CEF18E9BDF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35318794" sldId="607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35318794" sldId="607"/>
            <ac:spMk id="17" creationId="{5515230E-F07F-413C-8BC8-E3A4F5238C45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424366072" sldId="608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424366072" sldId="608"/>
            <ac:spMk id="4" creationId="{EAFBD156-C3A0-41C4-B2F1-FBEE0FBCBA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5" creationId="{27824662-D522-4E86-B385-FB26A138267D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424366072" sldId="608"/>
            <ac:spMk id="5" creationId="{84135F17-D66E-4660-93B8-199B701743A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424366072" sldId="608"/>
            <ac:spMk id="5" creationId="{B055D630-4A81-4300-B67D-0A33C33FC3F2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424366072" sldId="608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424366072" sldId="608"/>
            <ac:spMk id="17" creationId="{49B2FB1F-B177-4B53-AE59-4D0E78813BC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20748745" sldId="609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20748745" sldId="609"/>
            <ac:spMk id="4" creationId="{9FF1E73C-FBD1-43AF-AF3C-1957791B79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20748745" sldId="609"/>
            <ac:spMk id="5" creationId="{B136A5A4-91D6-4E0F-A39B-ADF80692CA3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20748745" sldId="609"/>
            <ac:spMk id="5" creationId="{CA83A714-A1CC-4A25-9DE8-55E7A4B77C4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5" creationId="{FC84BAD0-0BFE-4C9C-BF25-A83BD83EB6FC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20748745" sldId="609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20748745" sldId="609"/>
            <ac:spMk id="17" creationId="{A26EDC46-4FA2-4F00-8072-BA6D44D8EE6F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91318760" sldId="610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91318760" sldId="610"/>
            <ac:spMk id="4" creationId="{6805F128-0314-415C-8B62-E9EAF5CC334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91318760" sldId="610"/>
            <ac:spMk id="5" creationId="{0213F418-FD18-462E-A5CF-919C483EC49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5" creationId="{52E01587-E040-44EE-95C6-71AD863A432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91318760" sldId="610"/>
            <ac:spMk id="5" creationId="{D31648FD-D873-454C-8353-4AC5AEDE9D8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91318760" sldId="610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91318760" sldId="610"/>
            <ac:spMk id="17" creationId="{57F5F3FA-5B95-489A-9489-21EB00F7D78E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92674811" sldId="611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92674811" sldId="611"/>
            <ac:spMk id="4" creationId="{7E1C1516-3163-463B-917F-834ECA6BB13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92674811" sldId="611"/>
            <ac:spMk id="5" creationId="{1BF97233-BB8B-4225-8756-71213DF919D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5" creationId="{450BC3B7-88E9-4DB4-98CD-E5998A4FE95A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92674811" sldId="611"/>
            <ac:spMk id="5" creationId="{F1B15307-72C0-4ACF-AB73-577FF8608173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92674811" sldId="611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92674811" sldId="611"/>
            <ac:spMk id="17" creationId="{32BB29DA-1F75-45ED-8288-6085C82C5CA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3582925883" sldId="612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582925883" sldId="612"/>
            <ac:spMk id="2" creationId="{266938D2-38E7-4F33-8C40-DD1AFA7CF88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582925883" sldId="612"/>
            <ac:spMk id="3" creationId="{763361A3-0E52-4B65-B63F-C209B3FF727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3" creationId="{7F191A50-C87B-42EF-9085-DEF903525BA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582925883" sldId="612"/>
            <ac:spMk id="3" creationId="{ED26242F-80FE-4BB8-A8C5-DE09240D51FE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582925883" sldId="612"/>
            <ac:spMk id="4" creationId="{FE225D06-0D34-4241-BCA8-D8A0A28D5EC9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582925883" sldId="612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64455886" sldId="613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64455886" sldId="613"/>
            <ac:spMk id="4" creationId="{4DC72AF4-F57D-4976-82C2-059AF4E14B3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64455886" sldId="613"/>
            <ac:spMk id="5" creationId="{5989DCF0-DCF7-42D4-9FCE-A598726EE94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64455886" sldId="613"/>
            <ac:spMk id="5" creationId="{CA63910C-91D3-46BC-87BE-21F2812260DA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5" creationId="{CF7BE755-894B-4FF4-BDFE-1363C087FD41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64455886" sldId="613"/>
            <ac:spMk id="8" creationId="{00000000-0000-0000-0000-000000000000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64455886" sldId="613"/>
            <ac:spMk id="17" creationId="{F50EB62B-AA3F-4459-BDED-8F0E1465CFD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284222368" sldId="614"/>
        </pc:sldMkLst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284222368" sldId="614"/>
            <ac:spMk id="3" creationId="{EBBF3465-614D-486F-BA71-A0263CEF2DA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284222368" sldId="614"/>
            <ac:spMk id="4" creationId="{71C60D5E-E48B-4411-AD05-474CCE5E11FE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284222368" sldId="614"/>
            <ac:spMk id="4" creationId="{E6950062-A9CF-457D-BA30-8A7A9AB1354E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4" creationId="{F73A8A98-EB03-4488-B9E3-5E69025BA5C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284222368" sldId="614"/>
            <ac:spMk id="5" creationId="{6A1E1694-CEB9-409E-997A-0338E4289E36}"/>
          </ac:spMkLst>
        </pc:spChg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284222368" sldId="614"/>
            <ac:spMk id="8" creationId="{00000000-0000-0000-0000-00000000000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595948861" sldId="61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2" creationId="{F3FC1959-4DC4-48FE-A2E2-84FA2155F8EA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595948861" sldId="616"/>
            <ac:spMk id="4" creationId="{0A1AFA9B-3F82-44E8-9541-C72EACE34DA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595948861" sldId="616"/>
            <ac:spMk id="4" creationId="{4217E098-9AED-4BB3-B8A9-A90A9637E1B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595948861" sldId="616"/>
            <ac:spMk id="4" creationId="{876ED257-C108-4792-9D86-F61C770C4B4D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595948861" sldId="616"/>
            <ac:spMk id="5" creationId="{9A48BD1B-4A85-499C-88D4-D69B84D015B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595948861" sldId="616"/>
            <ac:spMk id="6" creationId="{1C0CF96C-97D5-449C-AF40-479F90674460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24:39.899" v="445" actId="14100"/>
        <pc:sldMkLst>
          <pc:docMk/>
          <pc:sldMk cId="875307678" sldId="61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875307678" sldId="617"/>
            <ac:spMk id="2" creationId="{F3FC1959-4DC4-48FE-A2E2-84FA2155F8EA}"/>
          </ac:spMkLst>
        </pc:spChg>
        <pc:spChg chg="mod ord">
          <ac:chgData name="Cristian Chilipirea" userId="34ab170da5908fc4" providerId="LiveId" clId="{D6D96D0A-5C36-453B-9247-3B8B8CFFC534}" dt="2021-03-01T21:24:39.899" v="445" actId="14100"/>
          <ac:spMkLst>
            <pc:docMk/>
            <pc:sldMk cId="875307678" sldId="617"/>
            <ac:spMk id="3" creationId="{4B5F6F7F-C695-4F5F-A7EB-AE973E4042D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75307678" sldId="617"/>
            <ac:spMk id="4" creationId="{A5526B3D-C476-4723-88C7-9854199D4C94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75307678" sldId="617"/>
            <ac:spMk id="4" creationId="{F264E72F-1516-4360-B12B-485504BD9C98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75307678" sldId="617"/>
            <ac:spMk id="5" creationId="{127C6898-4341-4C02-BEDE-F889634399FA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686207034" sldId="618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2" creationId="{0BF3499E-09BE-4BFC-84EF-D62320011F0A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686207034" sldId="618"/>
            <ac:spMk id="3" creationId="{003FBDBB-DAA8-4FE9-B57A-BB2D96323FDF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686207034" sldId="618"/>
            <ac:spMk id="4" creationId="{0CB117DD-1F17-425F-9008-759CDE8DC2D2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686207034" sldId="618"/>
            <ac:spMk id="4" creationId="{D1DFB821-63D0-4423-9B63-09FE9F0387C9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686207034" sldId="618"/>
            <ac:spMk id="4" creationId="{FAEABD73-13FA-4B25-8576-440DE48EABF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686207034" sldId="618"/>
            <ac:spMk id="5" creationId="{76E39F2D-6B73-4C01-890C-722CBCD6C5CB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712661963" sldId="62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2" creationId="{C34858B5-A873-43B3-9B5E-3A15B4F491C1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3" creationId="{148DF22F-513B-4F65-9EAB-E31CA54F2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712661963" sldId="620"/>
            <ac:spMk id="4" creationId="{60D609E5-9456-4894-BA8F-320B30B0827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712661963" sldId="620"/>
            <ac:spMk id="4" creationId="{AA53FE20-27B6-43BD-83E5-9A51231908F2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712661963" sldId="620"/>
            <ac:spMk id="4" creationId="{DCE7679A-C38D-403A-AA95-F82B3EA27D7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712661963" sldId="620"/>
            <ac:spMk id="5" creationId="{A30C477F-4FA3-4A36-B5BE-4FDBB6DD402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712661963" sldId="620"/>
            <ac:spMk id="6" creationId="{EE85D431-87DA-4301-AC9B-42D5E9C1745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94281371" sldId="621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94281371" sldId="621"/>
            <ac:spMk id="3" creationId="{34A8A376-233B-4050-9B82-7912DCFEBDF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94281371" sldId="621"/>
            <ac:spMk id="4" creationId="{3C683A9F-9DF5-42F0-B1E4-E70C241E6D8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94281371" sldId="621"/>
            <ac:spMk id="4" creationId="{3EF11963-EDD9-4A75-BC81-9510DBE4F00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94281371" sldId="621"/>
            <ac:spMk id="4" creationId="{AC37CBE0-05CD-44AC-BFFA-006C590B21D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94281371" sldId="621"/>
            <ac:spMk id="30" creationId="{582AC256-9758-4F7A-8655-6C7DF7511BC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923062931" sldId="622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2" creationId="{1C7FDF73-C318-42ED-97C3-5782832BD156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923062931" sldId="622"/>
            <ac:spMk id="3" creationId="{48839063-6FC5-4E91-ACD2-7C8D6931CF22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923062931" sldId="622"/>
            <ac:spMk id="4" creationId="{398BA318-5233-419D-9B7D-6EA6E4E81204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923062931" sldId="622"/>
            <ac:spMk id="4" creationId="{3E1D3264-4082-45DD-9072-92C84CFC4207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923062931" sldId="622"/>
            <ac:spMk id="4" creationId="{E3A30F78-6A13-431A-BC23-C074EBC0C97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923062931" sldId="622"/>
            <ac:spMk id="21" creationId="{4A6BD9EE-98DA-487A-9143-DAF1DA859E89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5.489" v="523" actId="47"/>
        <pc:sldMkLst>
          <pc:docMk/>
          <pc:sldMk cId="3219695126" sldId="624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2" creationId="{A78DF632-1DE8-4250-B81F-2A9EE941512F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3" creationId="{DD0C3192-AF6B-4975-8C8D-2CD17C3F35D8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4" creationId="{1EEAAE70-3E63-4FA5-9CAC-9EBFD37B3478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4" creationId="{37A560C7-759F-4790-83CA-F73071793799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219695126" sldId="624"/>
            <ac:spMk id="4" creationId="{EB281E5B-8C1E-43D1-AC09-2FFF1C6A8F3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219695126" sldId="624"/>
            <ac:spMk id="5" creationId="{B6973A08-FE1E-4B1C-B9E1-3286D04FE22C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219695126" sldId="624"/>
            <ac:spMk id="6" creationId="{1F0028FC-033E-422F-8B2A-156F497C557B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219695126" sldId="624"/>
            <ac:spMk id="6" creationId="{CE33F7BA-4FBB-45FF-BF5F-756D19D588B6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219695126" sldId="624"/>
            <ac:spMk id="7" creationId="{57EC8AAC-2E34-43D1-B8CF-068E89B9A1ED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3T07:01:26.047" v="524" actId="47"/>
        <pc:sldMkLst>
          <pc:docMk/>
          <pc:sldMk cId="371281679" sldId="625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2" creationId="{3FF774F5-563F-46E5-9154-4EEBD2689F07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371281679" sldId="625"/>
            <ac:spMk id="3" creationId="{C9CC7AEE-5E38-4565-A612-903261FA48C1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371281679" sldId="625"/>
            <ac:spMk id="4" creationId="{87A2FADE-62F9-48B2-BEED-0DDB768EB621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371281679" sldId="625"/>
            <ac:spMk id="4" creationId="{897FA496-55AE-4193-93EE-1DC41B6A62A7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371281679" sldId="625"/>
            <ac:spMk id="4" creationId="{CD3F1EA5-1E11-49D8-B12D-B19A3752CF23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371281679" sldId="625"/>
            <ac:spMk id="21" creationId="{B9CA3A3D-A4D5-460A-8450-AF75A671D80B}"/>
          </ac:spMkLst>
        </pc:spChg>
        <pc:graphicFrameChg chg="modGraphic">
          <ac:chgData name="Cristian Chilipirea" userId="34ab170da5908fc4" providerId="LiveId" clId="{D6D96D0A-5C36-453B-9247-3B8B8CFFC534}" dt="2021-03-01T21:28:13.987" v="447" actId="207"/>
          <ac:graphicFrameMkLst>
            <pc:docMk/>
            <pc:sldMk cId="371281679" sldId="625"/>
            <ac:graphicFrameMk id="17" creationId="{442E1880-9461-4B7B-8AEA-27CCD2C8A8DB}"/>
          </ac:graphicFrameMkLst>
        </pc:graphicFrameChg>
        <pc:graphicFrameChg chg="modGraphic">
          <ac:chgData name="Cristian Chilipirea" userId="34ab170da5908fc4" providerId="LiveId" clId="{D6D96D0A-5C36-453B-9247-3B8B8CFFC534}" dt="2021-03-01T21:28:16.759" v="448" actId="207"/>
          <ac:graphicFrameMkLst>
            <pc:docMk/>
            <pc:sldMk cId="371281679" sldId="625"/>
            <ac:graphicFrameMk id="18" creationId="{888E01BC-85B0-4920-A5AC-9FACF2A1CAEE}"/>
          </ac:graphicFrameMkLst>
        </pc:graphicFrameChg>
        <pc:graphicFrameChg chg="modGraphic">
          <ac:chgData name="Cristian Chilipirea" userId="34ab170da5908fc4" providerId="LiveId" clId="{D6D96D0A-5C36-453B-9247-3B8B8CFFC534}" dt="2021-03-01T21:24:57.814" v="446" actId="207"/>
          <ac:graphicFrameMkLst>
            <pc:docMk/>
            <pc:sldMk cId="371281679" sldId="625"/>
            <ac:graphicFrameMk id="19" creationId="{33C3393E-4AF7-4C51-98F5-A39E38827AB8}"/>
          </ac:graphicFrameMkLst>
        </pc:graphicFrameChg>
        <pc:graphicFrameChg chg="modGraphic">
          <ac:chgData name="Cristian Chilipirea" userId="34ab170da5908fc4" providerId="LiveId" clId="{D6D96D0A-5C36-453B-9247-3B8B8CFFC534}" dt="2021-03-01T21:28:19.513" v="449" actId="207"/>
          <ac:graphicFrameMkLst>
            <pc:docMk/>
            <pc:sldMk cId="371281679" sldId="625"/>
            <ac:graphicFrameMk id="20" creationId="{43DF7FA2-F75B-4B3B-A83E-F20807FD8DD0}"/>
          </ac:graphicFrameMkLst>
        </pc:graphicFrameChg>
      </pc:sldChg>
      <pc:sldChg chg="addSp delSp modSp add del mod modClrScheme chgLayout">
        <pc:chgData name="Cristian Chilipirea" userId="34ab170da5908fc4" providerId="LiveId" clId="{D6D96D0A-5C36-453B-9247-3B8B8CFFC534}" dt="2021-03-03T07:01:26.527" v="525" actId="47"/>
        <pc:sldMkLst>
          <pc:docMk/>
          <pc:sldMk cId="546304336" sldId="626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546304336" sldId="626"/>
            <ac:spMk id="3" creationId="{4992CF61-A133-4059-8B5E-2D42DB3C69FE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546304336" sldId="626"/>
            <ac:spMk id="4" creationId="{13CC074E-5D44-40F6-90F2-9AAD67EA875A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546304336" sldId="626"/>
            <ac:spMk id="4" creationId="{62E3FF00-53AD-4A37-A39B-219562EE5941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546304336" sldId="626"/>
            <ac:spMk id="4" creationId="{CFEA8019-4769-467E-AEEA-73ABAAB9AC67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546304336" sldId="626"/>
            <ac:spMk id="21" creationId="{83AC86CC-A3B2-4C00-A4A0-A84D2808E88A}"/>
          </ac:spMkLst>
        </pc:spChg>
        <pc:graphicFrameChg chg="modGraphic">
          <ac:chgData name="Cristian Chilipirea" userId="34ab170da5908fc4" providerId="LiveId" clId="{D6D96D0A-5C36-453B-9247-3B8B8CFFC534}" dt="2021-03-01T21:28:26.818" v="451" actId="207"/>
          <ac:graphicFrameMkLst>
            <pc:docMk/>
            <pc:sldMk cId="546304336" sldId="626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D6D96D0A-5C36-453B-9247-3B8B8CFFC534}" dt="2021-03-01T21:28:30.080" v="452" actId="207"/>
          <ac:graphicFrameMkLst>
            <pc:docMk/>
            <pc:sldMk cId="546304336" sldId="626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D6D96D0A-5C36-453B-9247-3B8B8CFFC534}" dt="2021-03-01T21:28:24.467" v="450" actId="207"/>
          <ac:graphicFrameMkLst>
            <pc:docMk/>
            <pc:sldMk cId="546304336" sldId="626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D6D96D0A-5C36-453B-9247-3B8B8CFFC534}" dt="2021-03-01T21:28:33.330" v="453" actId="207"/>
          <ac:graphicFrameMkLst>
            <pc:docMk/>
            <pc:sldMk cId="546304336" sldId="626"/>
            <ac:graphicFrameMk id="20" creationId="{7CA0C0B4-B564-425F-A3A0-BFEA122CBFF3}"/>
          </ac:graphicFrameMkLst>
        </pc:graphicFrameChg>
      </pc:sldChg>
      <pc:sldChg chg="addSp delSp modSp add del mod ord modClrScheme chgLayout">
        <pc:chgData name="Cristian Chilipirea" userId="34ab170da5908fc4" providerId="LiveId" clId="{D6D96D0A-5C36-453B-9247-3B8B8CFFC534}" dt="2021-03-03T07:01:08.137" v="522" actId="478"/>
        <pc:sldMkLst>
          <pc:docMk/>
          <pc:sldMk cId="2945113523" sldId="627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45113523" sldId="627"/>
            <ac:spMk id="2" creationId="{9DAD8854-F9D3-4B34-B2CB-D72306477462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45113523" sldId="627"/>
            <ac:spMk id="3" creationId="{FCF28969-1F44-422E-9FB6-71975CB8FBC0}"/>
          </ac:spMkLst>
        </pc:spChg>
        <pc:spChg chg="add del mod ord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4" creationId="{001F4970-640B-4EE0-B701-65622103C3C4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45113523" sldId="627"/>
            <ac:spMk id="4" creationId="{2498B473-8DEA-4821-8132-113D86F8C3B7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45113523" sldId="627"/>
            <ac:spMk id="4" creationId="{6DB4F627-5E28-4A08-986E-3E0D67B6327D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3" creationId="{182EA651-28B5-47BA-8D9C-27EDB79C73F2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4" creationId="{B9623878-7F1A-426B-AD2C-1E6A5D211429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5" creationId="{D0228377-C1BD-4DF2-8835-E31A7E779B63}"/>
          </ac:spMkLst>
        </pc:spChg>
        <pc:spChg chg="del">
          <ac:chgData name="Cristian Chilipirea" userId="34ab170da5908fc4" providerId="LiveId" clId="{D6D96D0A-5C36-453B-9247-3B8B8CFFC534}" dt="2021-03-03T07:01:08.137" v="522" actId="478"/>
          <ac:spMkLst>
            <pc:docMk/>
            <pc:sldMk cId="2945113523" sldId="627"/>
            <ac:spMk id="16" creationId="{B260814C-7407-4AC2-B691-5387F256BBAB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45113523" sldId="627"/>
            <ac:spMk id="21" creationId="{733C170C-7458-4CC4-888A-3E5417E38E6C}"/>
          </ac:spMkLst>
        </pc:sp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7" creationId="{A2CD567E-4941-4261-B97A-53F80CEEEE21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8" creationId="{12A18576-02D6-486D-868E-F1C419001279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19" creationId="{B6F213FA-C57C-4F4B-A1A6-A951AFC24E44}"/>
          </ac:graphicFrameMkLst>
        </pc:graphicFrameChg>
        <pc:graphicFrameChg chg="del modGraphic">
          <ac:chgData name="Cristian Chilipirea" userId="34ab170da5908fc4" providerId="LiveId" clId="{D6D96D0A-5C36-453B-9247-3B8B8CFFC534}" dt="2021-03-03T07:01:08.137" v="522" actId="478"/>
          <ac:graphicFrameMkLst>
            <pc:docMk/>
            <pc:sldMk cId="2945113523" sldId="627"/>
            <ac:graphicFrameMk id="20" creationId="{7CA0C0B4-B564-425F-A3A0-BFEA122CBFF3}"/>
          </ac:graphicFrameMkLst>
        </pc:graphicFrame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5" creationId="{7B403BEA-9BE5-4C7F-811F-6079A920073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6" creationId="{FE4EF745-137D-4F7A-B50B-CFF4BC706A18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7" creationId="{DF718745-7A0C-480C-BE7E-209412006F03}"/>
          </ac:picMkLst>
        </pc:picChg>
        <pc:picChg chg="del">
          <ac:chgData name="Cristian Chilipirea" userId="34ab170da5908fc4" providerId="LiveId" clId="{D6D96D0A-5C36-453B-9247-3B8B8CFFC534}" dt="2021-03-03T07:01:08.137" v="522" actId="478"/>
          <ac:picMkLst>
            <pc:docMk/>
            <pc:sldMk cId="2945113523" sldId="627"/>
            <ac:picMk id="8" creationId="{3129E558-6E4D-4F3C-880F-AB3F095AE719}"/>
          </ac:picMkLst>
        </pc:pic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9" creationId="{520AB477-AEA2-4D68-A546-254B9A9DB08E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0" creationId="{4E814DAC-C877-4028-9445-C5FFA86BB2A7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1" creationId="{7E0F115E-118B-4DE8-BFCB-B0604FCF3CB1}"/>
          </ac:cxnSpMkLst>
        </pc:cxnChg>
        <pc:cxnChg chg="del">
          <ac:chgData name="Cristian Chilipirea" userId="34ab170da5908fc4" providerId="LiveId" clId="{D6D96D0A-5C36-453B-9247-3B8B8CFFC534}" dt="2021-03-03T07:01:08.137" v="522" actId="478"/>
          <ac:cxnSpMkLst>
            <pc:docMk/>
            <pc:sldMk cId="2945113523" sldId="627"/>
            <ac:cxnSpMk id="12" creationId="{EEE4237B-0D65-4AE6-AD89-1EF8D0243B4A}"/>
          </ac:cxnSpMkLst>
        </pc:cxn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1028691666" sldId="629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2" creationId="{C8E86886-DFF0-4C53-85B9-C386D4FCD85E}"/>
          </ac:spMkLst>
        </pc:spChg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3" creationId="{C47630B8-2D05-4CB9-8C7C-8B8BB7CC6E26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1028691666" sldId="629"/>
            <ac:spMk id="4" creationId="{0F5BD066-2ED0-48A1-8874-178266821926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1028691666" sldId="629"/>
            <ac:spMk id="4" creationId="{1B48BA35-CB87-4DAB-8EA3-650992E06B15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1028691666" sldId="629"/>
            <ac:spMk id="4" creationId="{CAEAD05B-A12A-4011-A650-FA6967A13B2C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1028691666" sldId="629"/>
            <ac:spMk id="5" creationId="{3F7FC503-8D5F-4BDD-9819-AB1D3C9351FC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1028691666" sldId="629"/>
            <ac:spMk id="6" creationId="{72C2F4ED-897A-444E-BFD3-74412D5778F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2971307940" sldId="630"/>
        </pc:sldMkLst>
        <pc:spChg chg="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2" creationId="{41DC177C-607C-4B03-90DA-F4BBBA50E7C1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2971307940" sldId="630"/>
            <ac:spMk id="3" creationId="{196BD30A-28B0-4FFB-904B-D362216FAD4C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971307940" sldId="630"/>
            <ac:spMk id="4" creationId="{73F99DE8-B78A-447E-8C77-834D27ADBD7F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2971307940" sldId="630"/>
            <ac:spMk id="4" creationId="{B92AD944-F20F-445E-A07D-9EA55504ED75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2971307940" sldId="630"/>
            <ac:spMk id="4" creationId="{D7761E66-60BA-4FB1-8384-0D5418035E61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971307940" sldId="630"/>
            <ac:spMk id="5" creationId="{FB527793-AE94-4307-9159-ECC63BA53891}"/>
          </ac:spMkLst>
        </pc:spChg>
      </pc:sldChg>
      <pc:sldChg chg="addSp delSp modSp add del mod modClrScheme chgLayout">
        <pc:chgData name="Cristian Chilipirea" userId="34ab170da5908fc4" providerId="LiveId" clId="{D6D96D0A-5C36-453B-9247-3B8B8CFFC534}" dt="2021-03-01T21:18:56.008" v="413"/>
        <pc:sldMkLst>
          <pc:docMk/>
          <pc:sldMk cId="815738256" sldId="631"/>
        </pc:sldMkLst>
        <pc:spChg chg="add del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2" creationId="{04248A49-D5B0-45D8-82BD-B11231B5895F}"/>
          </ac:spMkLst>
        </pc:spChg>
        <pc:spChg chg="add mod ord">
          <ac:chgData name="Cristian Chilipirea" userId="34ab170da5908fc4" providerId="LiveId" clId="{D6D96D0A-5C36-453B-9247-3B8B8CFFC534}" dt="2021-03-01T21:18:02.885" v="286" actId="700"/>
          <ac:spMkLst>
            <pc:docMk/>
            <pc:sldMk cId="815738256" sldId="631"/>
            <ac:spMk id="3" creationId="{1D06D200-CD3F-4CDC-8361-4BDDE52AC69B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815738256" sldId="631"/>
            <ac:spMk id="3" creationId="{D6C11459-55D1-4F2B-B0D7-8B0E5D467AEB}"/>
          </ac:spMkLst>
        </pc:spChg>
        <pc:spChg chg="add del mod ord">
          <ac:chgData name="Cristian Chilipirea" userId="34ab170da5908fc4" providerId="LiveId" clId="{D6D96D0A-5C36-453B-9247-3B8B8CFFC534}" dt="2021-03-01T21:08:20.593" v="248" actId="700"/>
          <ac:spMkLst>
            <pc:docMk/>
            <pc:sldMk cId="815738256" sldId="631"/>
            <ac:spMk id="3" creationId="{FFED35D0-7DC2-4178-A1BC-6C233562E95C}"/>
          </ac:spMkLst>
        </pc:spChg>
        <pc:spChg chg="mod ord">
          <ac:chgData name="Cristian Chilipirea" userId="34ab170da5908fc4" providerId="LiveId" clId="{D6D96D0A-5C36-453B-9247-3B8B8CFFC534}" dt="2021-03-01T21:18:02.989" v="287" actId="27636"/>
          <ac:spMkLst>
            <pc:docMk/>
            <pc:sldMk cId="815738256" sldId="631"/>
            <ac:spMk id="4" creationId="{2C166E76-AE43-4DCE-992D-B90DA09C3BD4}"/>
          </ac:spMkLst>
        </pc:spChg>
        <pc:spChg chg="add mod ord">
          <ac:chgData name="Cristian Chilipirea" userId="34ab170da5908fc4" providerId="LiveId" clId="{D6D96D0A-5C36-453B-9247-3B8B8CFFC534}" dt="2021-03-01T21:18:56.008" v="413"/>
          <ac:spMkLst>
            <pc:docMk/>
            <pc:sldMk cId="815738256" sldId="631"/>
            <ac:spMk id="5" creationId="{DF4B3245-C95A-4CCE-A40F-8EB1D5679625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815738256" sldId="631"/>
            <ac:spMk id="6" creationId="{8E07D2C5-9352-405F-B6D8-0EC2D742A783}"/>
          </ac:spMkLst>
        </pc:spChg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222466" sldId="77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42499470" sldId="77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5903512" sldId="79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90679308" sldId="79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42302482" sldId="79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1045716" sldId="80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51" sldId="80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01829197" sldId="81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0123499" sldId="82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4671910" sldId="82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50590700" sldId="83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885675428" sldId="83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90409566" sldId="83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84875582" sldId="83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18887584" sldId="85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713319307" sldId="860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90668127" sldId="862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303853" sldId="866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638341229" sldId="867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D6D96D0A-5C36-453B-9247-3B8B8CFFC534}" dt="2021-03-01T21:00:50.055" v="20" actId="47"/>
        <pc:sldMkLst>
          <pc:docMk/>
          <pc:sldMk cId="3236984408" sldId="872"/>
        </pc:sldMkLst>
      </pc:sldChg>
      <pc:sldChg chg="addSp delSp new">
        <pc:chgData name="Cristian Chilipirea" userId="34ab170da5908fc4" providerId="LiveId" clId="{D6D96D0A-5C36-453B-9247-3B8B8CFFC534}" dt="2021-03-01T21:18:56.008" v="413"/>
        <pc:sldMkLst>
          <pc:docMk/>
          <pc:sldMk cId="2748005725" sldId="873"/>
        </pc:sldMkLst>
        <pc:spChg chg="add">
          <ac:chgData name="Cristian Chilipirea" userId="34ab170da5908fc4" providerId="LiveId" clId="{D6D96D0A-5C36-453B-9247-3B8B8CFFC534}" dt="2021-03-01T21:18:56.008" v="413"/>
          <ac:spMkLst>
            <pc:docMk/>
            <pc:sldMk cId="2748005725" sldId="873"/>
            <ac:spMk id="2" creationId="{E225E407-A4B8-4ADD-B67B-4C14ED50C363}"/>
          </ac:spMkLst>
        </pc:spChg>
        <pc:spChg chg="del">
          <ac:chgData name="Cristian Chilipirea" userId="34ab170da5908fc4" providerId="LiveId" clId="{D6D96D0A-5C36-453B-9247-3B8B8CFFC534}" dt="2021-03-01T21:04:45.785" v="60"/>
          <ac:spMkLst>
            <pc:docMk/>
            <pc:sldMk cId="2748005725" sldId="873"/>
            <ac:spMk id="5" creationId="{C1C48BA7-6A7F-48B2-8344-9A8BA8AC28FD}"/>
          </ac:spMkLst>
        </pc:spChg>
        <pc:spChg chg="del">
          <ac:chgData name="Cristian Chilipirea" userId="34ab170da5908fc4" providerId="LiveId" clId="{D6D96D0A-5C36-453B-9247-3B8B8CFFC534}" dt="2021-03-01T21:18:54.686" v="412"/>
          <ac:spMkLst>
            <pc:docMk/>
            <pc:sldMk cId="2748005725" sldId="873"/>
            <ac:spMk id="6" creationId="{62834982-2E0D-4E7C-B506-F18BEC91F81F}"/>
          </ac:spMkLst>
        </pc:spChg>
      </pc:sldChg>
      <pc:sldChg chg="delSp modSp add mod">
        <pc:chgData name="Cristian Chilipirea" userId="34ab170da5908fc4" providerId="LiveId" clId="{D6D96D0A-5C36-453B-9247-3B8B8CFFC534}" dt="2021-03-03T06:39:49.321" v="518" actId="790"/>
        <pc:sldMkLst>
          <pc:docMk/>
          <pc:sldMk cId="3473895690" sldId="874"/>
        </pc:sldMkLst>
        <pc:spChg chg="mod">
          <ac:chgData name="Cristian Chilipirea" userId="34ab170da5908fc4" providerId="LiveId" clId="{D6D96D0A-5C36-453B-9247-3B8B8CFFC534}" dt="2021-03-03T06:39:49.321" v="518" actId="790"/>
          <ac:spMkLst>
            <pc:docMk/>
            <pc:sldMk cId="3473895690" sldId="874"/>
            <ac:spMk id="3" creationId="{9189F677-8EA0-46BC-8B01-19CFBD355E97}"/>
          </ac:spMkLst>
        </pc:spChg>
        <pc:spChg chg="del">
          <ac:chgData name="Cristian Chilipirea" userId="34ab170da5908fc4" providerId="LiveId" clId="{D6D96D0A-5C36-453B-9247-3B8B8CFFC534}" dt="2021-03-03T06:39:09.992" v="474" actId="478"/>
          <ac:spMkLst>
            <pc:docMk/>
            <pc:sldMk cId="3473895690" sldId="874"/>
            <ac:spMk id="5" creationId="{656E2977-282D-4014-A5E9-8542E7AA5BD6}"/>
          </ac:spMkLst>
        </pc:spChg>
      </pc:sldChg>
      <pc:sldChg chg="add">
        <pc:chgData name="Cristian Chilipirea" userId="34ab170da5908fc4" providerId="LiveId" clId="{D6D96D0A-5C36-453B-9247-3B8B8CFFC534}" dt="2021-03-03T07:01:02.549" v="521" actId="2890"/>
        <pc:sldMkLst>
          <pc:docMk/>
          <pc:sldMk cId="2654805080" sldId="875"/>
        </pc:sldMkLst>
      </pc:sldChg>
      <pc:sldMasterChg chg="modSp delSldLayout modSldLayout">
        <pc:chgData name="Cristian Chilipirea" userId="34ab170da5908fc4" providerId="LiveId" clId="{D6D96D0A-5C36-453B-9247-3B8B8CFFC534}" dt="2021-03-01T21:18:21.081" v="411" actId="2696"/>
        <pc:sldMasterMkLst>
          <pc:docMk/>
          <pc:sldMasterMk cId="2779709577" sldId="2147483648"/>
        </pc:sldMasterMkLst>
        <pc:spChg chg="mod">
          <ac:chgData name="Cristian Chilipirea" userId="34ab170da5908fc4" providerId="LiveId" clId="{D6D96D0A-5C36-453B-9247-3B8B8CFFC534}" dt="2021-03-01T21:03:27.671" v="47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D6D96D0A-5C36-453B-9247-3B8B8CFFC534}" dt="2021-03-01T21:02:36.780" v="37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D6D96D0A-5C36-453B-9247-3B8B8CFFC534}" dt="2021-03-01T21:02:36.780" v="37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del">
          <pc:chgData name="Cristian Chilipirea" userId="34ab170da5908fc4" providerId="LiveId" clId="{D6D96D0A-5C36-453B-9247-3B8B8CFFC534}" dt="2021-03-01T21:18:20.075" v="288" actId="2696"/>
          <pc:sldLayoutMkLst>
            <pc:docMk/>
            <pc:sldMasterMk cId="2779709577" sldId="2147483648"/>
            <pc:sldLayoutMk cId="722787659" sldId="2147483660"/>
          </pc:sldLayoutMkLst>
        </pc:sldLayoutChg>
        <pc:sldLayoutChg chg="del">
          <pc:chgData name="Cristian Chilipirea" userId="34ab170da5908fc4" providerId="LiveId" clId="{D6D96D0A-5C36-453B-9247-3B8B8CFFC534}" dt="2021-03-01T21:18:20.086" v="289" actId="2696"/>
          <pc:sldLayoutMkLst>
            <pc:docMk/>
            <pc:sldMasterMk cId="2779709577" sldId="2147483648"/>
            <pc:sldLayoutMk cId="1656424114" sldId="2147483661"/>
          </pc:sldLayoutMkLst>
        </pc:sldLayoutChg>
        <pc:sldLayoutChg chg="del">
          <pc:chgData name="Cristian Chilipirea" userId="34ab170da5908fc4" providerId="LiveId" clId="{D6D96D0A-5C36-453B-9247-3B8B8CFFC534}" dt="2021-03-01T21:18:20.096" v="290" actId="2696"/>
          <pc:sldLayoutMkLst>
            <pc:docMk/>
            <pc:sldMasterMk cId="2779709577" sldId="2147483648"/>
            <pc:sldLayoutMk cId="2077547261" sldId="2147483662"/>
          </pc:sldLayoutMkLst>
        </pc:sldLayoutChg>
        <pc:sldLayoutChg chg="del">
          <pc:chgData name="Cristian Chilipirea" userId="34ab170da5908fc4" providerId="LiveId" clId="{D6D96D0A-5C36-453B-9247-3B8B8CFFC534}" dt="2021-03-01T21:18:20.106" v="291" actId="2696"/>
          <pc:sldLayoutMkLst>
            <pc:docMk/>
            <pc:sldMasterMk cId="2779709577" sldId="2147483648"/>
            <pc:sldLayoutMk cId="4003413789" sldId="2147483663"/>
          </pc:sldLayoutMkLst>
        </pc:sldLayoutChg>
        <pc:sldLayoutChg chg="del">
          <pc:chgData name="Cristian Chilipirea" userId="34ab170da5908fc4" providerId="LiveId" clId="{D6D96D0A-5C36-453B-9247-3B8B8CFFC534}" dt="2021-03-01T21:18:20.115" v="292" actId="2696"/>
          <pc:sldLayoutMkLst>
            <pc:docMk/>
            <pc:sldMasterMk cId="2779709577" sldId="2147483648"/>
            <pc:sldLayoutMk cId="2539343635" sldId="2147483664"/>
          </pc:sldLayoutMkLst>
        </pc:sldLayoutChg>
        <pc:sldLayoutChg chg="del">
          <pc:chgData name="Cristian Chilipirea" userId="34ab170da5908fc4" providerId="LiveId" clId="{D6D96D0A-5C36-453B-9247-3B8B8CFFC534}" dt="2021-03-01T21:18:20.125" v="293" actId="2696"/>
          <pc:sldLayoutMkLst>
            <pc:docMk/>
            <pc:sldMasterMk cId="2779709577" sldId="2147483648"/>
            <pc:sldLayoutMk cId="2779135703" sldId="2147483665"/>
          </pc:sldLayoutMkLst>
        </pc:sldLayoutChg>
        <pc:sldLayoutChg chg="del">
          <pc:chgData name="Cristian Chilipirea" userId="34ab170da5908fc4" providerId="LiveId" clId="{D6D96D0A-5C36-453B-9247-3B8B8CFFC534}" dt="2021-03-01T21:18:20.135" v="294" actId="2696"/>
          <pc:sldLayoutMkLst>
            <pc:docMk/>
            <pc:sldMasterMk cId="2779709577" sldId="2147483648"/>
            <pc:sldLayoutMk cId="1628787800" sldId="2147483666"/>
          </pc:sldLayoutMkLst>
        </pc:sldLayoutChg>
        <pc:sldLayoutChg chg="del">
          <pc:chgData name="Cristian Chilipirea" userId="34ab170da5908fc4" providerId="LiveId" clId="{D6D96D0A-5C36-453B-9247-3B8B8CFFC534}" dt="2021-03-01T21:18:20.144" v="295" actId="2696"/>
          <pc:sldLayoutMkLst>
            <pc:docMk/>
            <pc:sldMasterMk cId="2779709577" sldId="2147483648"/>
            <pc:sldLayoutMk cId="2872828003" sldId="2147483667"/>
          </pc:sldLayoutMkLst>
        </pc:sldLayoutChg>
        <pc:sldLayoutChg chg="del">
          <pc:chgData name="Cristian Chilipirea" userId="34ab170da5908fc4" providerId="LiveId" clId="{D6D96D0A-5C36-453B-9247-3B8B8CFFC534}" dt="2021-03-01T21:18:20.154" v="296" actId="2696"/>
          <pc:sldLayoutMkLst>
            <pc:docMk/>
            <pc:sldMasterMk cId="2779709577" sldId="2147483648"/>
            <pc:sldLayoutMk cId="3635220511" sldId="2147483668"/>
          </pc:sldLayoutMkLst>
        </pc:sldLayoutChg>
        <pc:sldLayoutChg chg="del">
          <pc:chgData name="Cristian Chilipirea" userId="34ab170da5908fc4" providerId="LiveId" clId="{D6D96D0A-5C36-453B-9247-3B8B8CFFC534}" dt="2021-03-01T21:18:20.163" v="297" actId="2696"/>
          <pc:sldLayoutMkLst>
            <pc:docMk/>
            <pc:sldMasterMk cId="2779709577" sldId="2147483648"/>
            <pc:sldLayoutMk cId="3834304379" sldId="2147483669"/>
          </pc:sldLayoutMkLst>
        </pc:sldLayoutChg>
        <pc:sldLayoutChg chg="del">
          <pc:chgData name="Cristian Chilipirea" userId="34ab170da5908fc4" providerId="LiveId" clId="{D6D96D0A-5C36-453B-9247-3B8B8CFFC534}" dt="2021-03-01T21:18:20.172" v="298" actId="2696"/>
          <pc:sldLayoutMkLst>
            <pc:docMk/>
            <pc:sldMasterMk cId="2779709577" sldId="2147483648"/>
            <pc:sldLayoutMk cId="586427093" sldId="2147483670"/>
          </pc:sldLayoutMkLst>
        </pc:sldLayoutChg>
        <pc:sldLayoutChg chg="del">
          <pc:chgData name="Cristian Chilipirea" userId="34ab170da5908fc4" providerId="LiveId" clId="{D6D96D0A-5C36-453B-9247-3B8B8CFFC534}" dt="2021-03-01T21:18:20.181" v="299" actId="2696"/>
          <pc:sldLayoutMkLst>
            <pc:docMk/>
            <pc:sldMasterMk cId="2779709577" sldId="2147483648"/>
            <pc:sldLayoutMk cId="4153568298" sldId="2147483671"/>
          </pc:sldLayoutMkLst>
        </pc:sldLayoutChg>
        <pc:sldLayoutChg chg="del">
          <pc:chgData name="Cristian Chilipirea" userId="34ab170da5908fc4" providerId="LiveId" clId="{D6D96D0A-5C36-453B-9247-3B8B8CFFC534}" dt="2021-03-01T21:18:20.190" v="300" actId="2696"/>
          <pc:sldLayoutMkLst>
            <pc:docMk/>
            <pc:sldMasterMk cId="2779709577" sldId="2147483648"/>
            <pc:sldLayoutMk cId="2067136336" sldId="2147483672"/>
          </pc:sldLayoutMkLst>
        </pc:sldLayoutChg>
        <pc:sldLayoutChg chg="del">
          <pc:chgData name="Cristian Chilipirea" userId="34ab170da5908fc4" providerId="LiveId" clId="{D6D96D0A-5C36-453B-9247-3B8B8CFFC534}" dt="2021-03-01T21:18:20.199" v="301" actId="2696"/>
          <pc:sldLayoutMkLst>
            <pc:docMk/>
            <pc:sldMasterMk cId="2779709577" sldId="2147483648"/>
            <pc:sldLayoutMk cId="572607127" sldId="2147483673"/>
          </pc:sldLayoutMkLst>
        </pc:sldLayoutChg>
        <pc:sldLayoutChg chg="del">
          <pc:chgData name="Cristian Chilipirea" userId="34ab170da5908fc4" providerId="LiveId" clId="{D6D96D0A-5C36-453B-9247-3B8B8CFFC534}" dt="2021-03-01T21:18:20.208" v="302" actId="2696"/>
          <pc:sldLayoutMkLst>
            <pc:docMk/>
            <pc:sldMasterMk cId="2779709577" sldId="2147483648"/>
            <pc:sldLayoutMk cId="3368455789" sldId="2147483674"/>
          </pc:sldLayoutMkLst>
        </pc:sldLayoutChg>
        <pc:sldLayoutChg chg="del">
          <pc:chgData name="Cristian Chilipirea" userId="34ab170da5908fc4" providerId="LiveId" clId="{D6D96D0A-5C36-453B-9247-3B8B8CFFC534}" dt="2021-03-01T21:18:20.217" v="303" actId="2696"/>
          <pc:sldLayoutMkLst>
            <pc:docMk/>
            <pc:sldMasterMk cId="2779709577" sldId="2147483648"/>
            <pc:sldLayoutMk cId="1667741610" sldId="2147483675"/>
          </pc:sldLayoutMkLst>
        </pc:sldLayoutChg>
        <pc:sldLayoutChg chg="del">
          <pc:chgData name="Cristian Chilipirea" userId="34ab170da5908fc4" providerId="LiveId" clId="{D6D96D0A-5C36-453B-9247-3B8B8CFFC534}" dt="2021-03-01T21:18:20.226" v="304" actId="2696"/>
          <pc:sldLayoutMkLst>
            <pc:docMk/>
            <pc:sldMasterMk cId="2779709577" sldId="2147483648"/>
            <pc:sldLayoutMk cId="2194516813" sldId="2147483676"/>
          </pc:sldLayoutMkLst>
        </pc:sldLayoutChg>
        <pc:sldLayoutChg chg="del">
          <pc:chgData name="Cristian Chilipirea" userId="34ab170da5908fc4" providerId="LiveId" clId="{D6D96D0A-5C36-453B-9247-3B8B8CFFC534}" dt="2021-03-01T21:18:20.235" v="305" actId="2696"/>
          <pc:sldLayoutMkLst>
            <pc:docMk/>
            <pc:sldMasterMk cId="2779709577" sldId="2147483648"/>
            <pc:sldLayoutMk cId="82668316" sldId="2147483677"/>
          </pc:sldLayoutMkLst>
        </pc:sldLayoutChg>
        <pc:sldLayoutChg chg="del">
          <pc:chgData name="Cristian Chilipirea" userId="34ab170da5908fc4" providerId="LiveId" clId="{D6D96D0A-5C36-453B-9247-3B8B8CFFC534}" dt="2021-03-01T21:18:20.244" v="306" actId="2696"/>
          <pc:sldLayoutMkLst>
            <pc:docMk/>
            <pc:sldMasterMk cId="2779709577" sldId="2147483648"/>
            <pc:sldLayoutMk cId="340892221" sldId="2147483678"/>
          </pc:sldLayoutMkLst>
        </pc:sldLayoutChg>
        <pc:sldLayoutChg chg="del">
          <pc:chgData name="Cristian Chilipirea" userId="34ab170da5908fc4" providerId="LiveId" clId="{D6D96D0A-5C36-453B-9247-3B8B8CFFC534}" dt="2021-03-01T21:18:20.253" v="307" actId="2696"/>
          <pc:sldLayoutMkLst>
            <pc:docMk/>
            <pc:sldMasterMk cId="2779709577" sldId="2147483648"/>
            <pc:sldLayoutMk cId="1856238181" sldId="2147483679"/>
          </pc:sldLayoutMkLst>
        </pc:sldLayoutChg>
        <pc:sldLayoutChg chg="del">
          <pc:chgData name="Cristian Chilipirea" userId="34ab170da5908fc4" providerId="LiveId" clId="{D6D96D0A-5C36-453B-9247-3B8B8CFFC534}" dt="2021-03-01T21:18:20.262" v="308" actId="2696"/>
          <pc:sldLayoutMkLst>
            <pc:docMk/>
            <pc:sldMasterMk cId="2779709577" sldId="2147483648"/>
            <pc:sldLayoutMk cId="2595456476" sldId="2147483680"/>
          </pc:sldLayoutMkLst>
        </pc:sldLayoutChg>
        <pc:sldLayoutChg chg="del">
          <pc:chgData name="Cristian Chilipirea" userId="34ab170da5908fc4" providerId="LiveId" clId="{D6D96D0A-5C36-453B-9247-3B8B8CFFC534}" dt="2021-03-01T21:18:20.271" v="309" actId="2696"/>
          <pc:sldLayoutMkLst>
            <pc:docMk/>
            <pc:sldMasterMk cId="2779709577" sldId="2147483648"/>
            <pc:sldLayoutMk cId="1118138610" sldId="2147483681"/>
          </pc:sldLayoutMkLst>
        </pc:sldLayoutChg>
        <pc:sldLayoutChg chg="del">
          <pc:chgData name="Cristian Chilipirea" userId="34ab170da5908fc4" providerId="LiveId" clId="{D6D96D0A-5C36-453B-9247-3B8B8CFFC534}" dt="2021-03-01T21:18:20.280" v="310" actId="2696"/>
          <pc:sldLayoutMkLst>
            <pc:docMk/>
            <pc:sldMasterMk cId="2779709577" sldId="2147483648"/>
            <pc:sldLayoutMk cId="596964668" sldId="2147483682"/>
          </pc:sldLayoutMkLst>
        </pc:sldLayoutChg>
        <pc:sldLayoutChg chg="del">
          <pc:chgData name="Cristian Chilipirea" userId="34ab170da5908fc4" providerId="LiveId" clId="{D6D96D0A-5C36-453B-9247-3B8B8CFFC534}" dt="2021-03-01T21:18:20.288" v="311" actId="2696"/>
          <pc:sldLayoutMkLst>
            <pc:docMk/>
            <pc:sldMasterMk cId="2779709577" sldId="2147483648"/>
            <pc:sldLayoutMk cId="1614241703" sldId="2147483683"/>
          </pc:sldLayoutMkLst>
        </pc:sldLayoutChg>
        <pc:sldLayoutChg chg="del">
          <pc:chgData name="Cristian Chilipirea" userId="34ab170da5908fc4" providerId="LiveId" clId="{D6D96D0A-5C36-453B-9247-3B8B8CFFC534}" dt="2021-03-01T21:18:20.297" v="312" actId="2696"/>
          <pc:sldLayoutMkLst>
            <pc:docMk/>
            <pc:sldMasterMk cId="2779709577" sldId="2147483648"/>
            <pc:sldLayoutMk cId="4138787383" sldId="2147483684"/>
          </pc:sldLayoutMkLst>
        </pc:sldLayoutChg>
        <pc:sldLayoutChg chg="del">
          <pc:chgData name="Cristian Chilipirea" userId="34ab170da5908fc4" providerId="LiveId" clId="{D6D96D0A-5C36-453B-9247-3B8B8CFFC534}" dt="2021-03-01T21:18:20.306" v="313" actId="2696"/>
          <pc:sldLayoutMkLst>
            <pc:docMk/>
            <pc:sldMasterMk cId="2779709577" sldId="2147483648"/>
            <pc:sldLayoutMk cId="3090574948" sldId="2147483685"/>
          </pc:sldLayoutMkLst>
        </pc:sldLayoutChg>
        <pc:sldLayoutChg chg="del">
          <pc:chgData name="Cristian Chilipirea" userId="34ab170da5908fc4" providerId="LiveId" clId="{D6D96D0A-5C36-453B-9247-3B8B8CFFC534}" dt="2021-03-01T21:18:20.315" v="314" actId="2696"/>
          <pc:sldLayoutMkLst>
            <pc:docMk/>
            <pc:sldMasterMk cId="2779709577" sldId="2147483648"/>
            <pc:sldLayoutMk cId="670314914" sldId="2147483686"/>
          </pc:sldLayoutMkLst>
        </pc:sldLayoutChg>
        <pc:sldLayoutChg chg="del">
          <pc:chgData name="Cristian Chilipirea" userId="34ab170da5908fc4" providerId="LiveId" clId="{D6D96D0A-5C36-453B-9247-3B8B8CFFC534}" dt="2021-03-01T21:18:20.324" v="315" actId="2696"/>
          <pc:sldLayoutMkLst>
            <pc:docMk/>
            <pc:sldMasterMk cId="2779709577" sldId="2147483648"/>
            <pc:sldLayoutMk cId="3846241673" sldId="2147483687"/>
          </pc:sldLayoutMkLst>
        </pc:sldLayoutChg>
        <pc:sldLayoutChg chg="del">
          <pc:chgData name="Cristian Chilipirea" userId="34ab170da5908fc4" providerId="LiveId" clId="{D6D96D0A-5C36-453B-9247-3B8B8CFFC534}" dt="2021-03-01T21:18:20.332" v="316" actId="2696"/>
          <pc:sldLayoutMkLst>
            <pc:docMk/>
            <pc:sldMasterMk cId="2779709577" sldId="2147483648"/>
            <pc:sldLayoutMk cId="3034625056" sldId="2147483688"/>
          </pc:sldLayoutMkLst>
        </pc:sldLayoutChg>
        <pc:sldLayoutChg chg="del">
          <pc:chgData name="Cristian Chilipirea" userId="34ab170da5908fc4" providerId="LiveId" clId="{D6D96D0A-5C36-453B-9247-3B8B8CFFC534}" dt="2021-03-01T21:18:20.341" v="317" actId="2696"/>
          <pc:sldLayoutMkLst>
            <pc:docMk/>
            <pc:sldMasterMk cId="2779709577" sldId="2147483648"/>
            <pc:sldLayoutMk cId="4071792149" sldId="2147483689"/>
          </pc:sldLayoutMkLst>
        </pc:sldLayoutChg>
        <pc:sldLayoutChg chg="del">
          <pc:chgData name="Cristian Chilipirea" userId="34ab170da5908fc4" providerId="LiveId" clId="{D6D96D0A-5C36-453B-9247-3B8B8CFFC534}" dt="2021-03-01T21:18:20.350" v="318" actId="2696"/>
          <pc:sldLayoutMkLst>
            <pc:docMk/>
            <pc:sldMasterMk cId="2779709577" sldId="2147483648"/>
            <pc:sldLayoutMk cId="3071424066" sldId="2147483690"/>
          </pc:sldLayoutMkLst>
        </pc:sldLayoutChg>
        <pc:sldLayoutChg chg="del">
          <pc:chgData name="Cristian Chilipirea" userId="34ab170da5908fc4" providerId="LiveId" clId="{D6D96D0A-5C36-453B-9247-3B8B8CFFC534}" dt="2021-03-01T21:18:20.358" v="319" actId="2696"/>
          <pc:sldLayoutMkLst>
            <pc:docMk/>
            <pc:sldMasterMk cId="2779709577" sldId="2147483648"/>
            <pc:sldLayoutMk cId="1626231242" sldId="2147483691"/>
          </pc:sldLayoutMkLst>
        </pc:sldLayoutChg>
        <pc:sldLayoutChg chg="del">
          <pc:chgData name="Cristian Chilipirea" userId="34ab170da5908fc4" providerId="LiveId" clId="{D6D96D0A-5C36-453B-9247-3B8B8CFFC534}" dt="2021-03-01T21:18:20.367" v="320" actId="2696"/>
          <pc:sldLayoutMkLst>
            <pc:docMk/>
            <pc:sldMasterMk cId="2779709577" sldId="2147483648"/>
            <pc:sldLayoutMk cId="3566817315" sldId="2147483692"/>
          </pc:sldLayoutMkLst>
        </pc:sldLayoutChg>
        <pc:sldLayoutChg chg="del">
          <pc:chgData name="Cristian Chilipirea" userId="34ab170da5908fc4" providerId="LiveId" clId="{D6D96D0A-5C36-453B-9247-3B8B8CFFC534}" dt="2021-03-01T21:18:20.375" v="321" actId="2696"/>
          <pc:sldLayoutMkLst>
            <pc:docMk/>
            <pc:sldMasterMk cId="2779709577" sldId="2147483648"/>
            <pc:sldLayoutMk cId="567641804" sldId="2147483693"/>
          </pc:sldLayoutMkLst>
        </pc:sldLayoutChg>
        <pc:sldLayoutChg chg="del">
          <pc:chgData name="Cristian Chilipirea" userId="34ab170da5908fc4" providerId="LiveId" clId="{D6D96D0A-5C36-453B-9247-3B8B8CFFC534}" dt="2021-03-01T21:18:20.383" v="322" actId="2696"/>
          <pc:sldLayoutMkLst>
            <pc:docMk/>
            <pc:sldMasterMk cId="2779709577" sldId="2147483648"/>
            <pc:sldLayoutMk cId="2035510795" sldId="2147483694"/>
          </pc:sldLayoutMkLst>
        </pc:sldLayoutChg>
        <pc:sldLayoutChg chg="del">
          <pc:chgData name="Cristian Chilipirea" userId="34ab170da5908fc4" providerId="LiveId" clId="{D6D96D0A-5C36-453B-9247-3B8B8CFFC534}" dt="2021-03-01T21:18:20.392" v="323" actId="2696"/>
          <pc:sldLayoutMkLst>
            <pc:docMk/>
            <pc:sldMasterMk cId="2779709577" sldId="2147483648"/>
            <pc:sldLayoutMk cId="1513028511" sldId="2147483695"/>
          </pc:sldLayoutMkLst>
        </pc:sldLayoutChg>
        <pc:sldLayoutChg chg="del">
          <pc:chgData name="Cristian Chilipirea" userId="34ab170da5908fc4" providerId="LiveId" clId="{D6D96D0A-5C36-453B-9247-3B8B8CFFC534}" dt="2021-03-01T21:18:20.400" v="324" actId="2696"/>
          <pc:sldLayoutMkLst>
            <pc:docMk/>
            <pc:sldMasterMk cId="2779709577" sldId="2147483648"/>
            <pc:sldLayoutMk cId="2026653558" sldId="2147483696"/>
          </pc:sldLayoutMkLst>
        </pc:sldLayoutChg>
        <pc:sldLayoutChg chg="del">
          <pc:chgData name="Cristian Chilipirea" userId="34ab170da5908fc4" providerId="LiveId" clId="{D6D96D0A-5C36-453B-9247-3B8B8CFFC534}" dt="2021-03-01T21:18:20.409" v="325" actId="2696"/>
          <pc:sldLayoutMkLst>
            <pc:docMk/>
            <pc:sldMasterMk cId="2779709577" sldId="2147483648"/>
            <pc:sldLayoutMk cId="167184826" sldId="2147483697"/>
          </pc:sldLayoutMkLst>
        </pc:sldLayoutChg>
        <pc:sldLayoutChg chg="del">
          <pc:chgData name="Cristian Chilipirea" userId="34ab170da5908fc4" providerId="LiveId" clId="{D6D96D0A-5C36-453B-9247-3B8B8CFFC534}" dt="2021-03-01T21:18:20.418" v="326" actId="2696"/>
          <pc:sldLayoutMkLst>
            <pc:docMk/>
            <pc:sldMasterMk cId="2779709577" sldId="2147483648"/>
            <pc:sldLayoutMk cId="2998465074" sldId="2147483698"/>
          </pc:sldLayoutMkLst>
        </pc:sldLayoutChg>
        <pc:sldLayoutChg chg="del">
          <pc:chgData name="Cristian Chilipirea" userId="34ab170da5908fc4" providerId="LiveId" clId="{D6D96D0A-5C36-453B-9247-3B8B8CFFC534}" dt="2021-03-01T21:18:20.426" v="327" actId="2696"/>
          <pc:sldLayoutMkLst>
            <pc:docMk/>
            <pc:sldMasterMk cId="2779709577" sldId="2147483648"/>
            <pc:sldLayoutMk cId="1874788768" sldId="2147483699"/>
          </pc:sldLayoutMkLst>
        </pc:sldLayoutChg>
        <pc:sldLayoutChg chg="del">
          <pc:chgData name="Cristian Chilipirea" userId="34ab170da5908fc4" providerId="LiveId" clId="{D6D96D0A-5C36-453B-9247-3B8B8CFFC534}" dt="2021-03-01T21:18:20.434" v="328" actId="2696"/>
          <pc:sldLayoutMkLst>
            <pc:docMk/>
            <pc:sldMasterMk cId="2779709577" sldId="2147483648"/>
            <pc:sldLayoutMk cId="354681522" sldId="2147483700"/>
          </pc:sldLayoutMkLst>
        </pc:sldLayoutChg>
        <pc:sldLayoutChg chg="del">
          <pc:chgData name="Cristian Chilipirea" userId="34ab170da5908fc4" providerId="LiveId" clId="{D6D96D0A-5C36-453B-9247-3B8B8CFFC534}" dt="2021-03-01T21:18:20.443" v="329" actId="2696"/>
          <pc:sldLayoutMkLst>
            <pc:docMk/>
            <pc:sldMasterMk cId="2779709577" sldId="2147483648"/>
            <pc:sldLayoutMk cId="2277334272" sldId="2147483701"/>
          </pc:sldLayoutMkLst>
        </pc:sldLayoutChg>
        <pc:sldLayoutChg chg="del">
          <pc:chgData name="Cristian Chilipirea" userId="34ab170da5908fc4" providerId="LiveId" clId="{D6D96D0A-5C36-453B-9247-3B8B8CFFC534}" dt="2021-03-01T21:18:20.452" v="330" actId="2696"/>
          <pc:sldLayoutMkLst>
            <pc:docMk/>
            <pc:sldMasterMk cId="2779709577" sldId="2147483648"/>
            <pc:sldLayoutMk cId="2982523462" sldId="2147483702"/>
          </pc:sldLayoutMkLst>
        </pc:sldLayoutChg>
        <pc:sldLayoutChg chg="del">
          <pc:chgData name="Cristian Chilipirea" userId="34ab170da5908fc4" providerId="LiveId" clId="{D6D96D0A-5C36-453B-9247-3B8B8CFFC534}" dt="2021-03-01T21:18:20.460" v="331" actId="2696"/>
          <pc:sldLayoutMkLst>
            <pc:docMk/>
            <pc:sldMasterMk cId="2779709577" sldId="2147483648"/>
            <pc:sldLayoutMk cId="3715910630" sldId="2147483703"/>
          </pc:sldLayoutMkLst>
        </pc:sldLayoutChg>
        <pc:sldLayoutChg chg="del">
          <pc:chgData name="Cristian Chilipirea" userId="34ab170da5908fc4" providerId="LiveId" clId="{D6D96D0A-5C36-453B-9247-3B8B8CFFC534}" dt="2021-03-01T21:18:20.469" v="332" actId="2696"/>
          <pc:sldLayoutMkLst>
            <pc:docMk/>
            <pc:sldMasterMk cId="2779709577" sldId="2147483648"/>
            <pc:sldLayoutMk cId="2600563022" sldId="2147483704"/>
          </pc:sldLayoutMkLst>
        </pc:sldLayoutChg>
        <pc:sldLayoutChg chg="del">
          <pc:chgData name="Cristian Chilipirea" userId="34ab170da5908fc4" providerId="LiveId" clId="{D6D96D0A-5C36-453B-9247-3B8B8CFFC534}" dt="2021-03-01T21:18:20.478" v="333" actId="2696"/>
          <pc:sldLayoutMkLst>
            <pc:docMk/>
            <pc:sldMasterMk cId="2779709577" sldId="2147483648"/>
            <pc:sldLayoutMk cId="2567064990" sldId="2147483705"/>
          </pc:sldLayoutMkLst>
        </pc:sldLayoutChg>
        <pc:sldLayoutChg chg="del">
          <pc:chgData name="Cristian Chilipirea" userId="34ab170da5908fc4" providerId="LiveId" clId="{D6D96D0A-5C36-453B-9247-3B8B8CFFC534}" dt="2021-03-01T21:18:20.487" v="334" actId="2696"/>
          <pc:sldLayoutMkLst>
            <pc:docMk/>
            <pc:sldMasterMk cId="2779709577" sldId="2147483648"/>
            <pc:sldLayoutMk cId="4148478255" sldId="2147483706"/>
          </pc:sldLayoutMkLst>
        </pc:sldLayoutChg>
        <pc:sldLayoutChg chg="del">
          <pc:chgData name="Cristian Chilipirea" userId="34ab170da5908fc4" providerId="LiveId" clId="{D6D96D0A-5C36-453B-9247-3B8B8CFFC534}" dt="2021-03-01T21:18:20.495" v="335" actId="2696"/>
          <pc:sldLayoutMkLst>
            <pc:docMk/>
            <pc:sldMasterMk cId="2779709577" sldId="2147483648"/>
            <pc:sldLayoutMk cId="1792153276" sldId="2147483707"/>
          </pc:sldLayoutMkLst>
        </pc:sldLayoutChg>
        <pc:sldLayoutChg chg="del">
          <pc:chgData name="Cristian Chilipirea" userId="34ab170da5908fc4" providerId="LiveId" clId="{D6D96D0A-5C36-453B-9247-3B8B8CFFC534}" dt="2021-03-01T21:18:20.503" v="336" actId="2696"/>
          <pc:sldLayoutMkLst>
            <pc:docMk/>
            <pc:sldMasterMk cId="2779709577" sldId="2147483648"/>
            <pc:sldLayoutMk cId="3292751879" sldId="2147483708"/>
          </pc:sldLayoutMkLst>
        </pc:sldLayoutChg>
        <pc:sldLayoutChg chg="del">
          <pc:chgData name="Cristian Chilipirea" userId="34ab170da5908fc4" providerId="LiveId" clId="{D6D96D0A-5C36-453B-9247-3B8B8CFFC534}" dt="2021-03-01T21:18:20.512" v="337" actId="2696"/>
          <pc:sldLayoutMkLst>
            <pc:docMk/>
            <pc:sldMasterMk cId="2779709577" sldId="2147483648"/>
            <pc:sldLayoutMk cId="71244239" sldId="2147483709"/>
          </pc:sldLayoutMkLst>
        </pc:sldLayoutChg>
        <pc:sldLayoutChg chg="del">
          <pc:chgData name="Cristian Chilipirea" userId="34ab170da5908fc4" providerId="LiveId" clId="{D6D96D0A-5C36-453B-9247-3B8B8CFFC534}" dt="2021-03-01T21:18:20.520" v="338" actId="2696"/>
          <pc:sldLayoutMkLst>
            <pc:docMk/>
            <pc:sldMasterMk cId="2779709577" sldId="2147483648"/>
            <pc:sldLayoutMk cId="885460888" sldId="2147483710"/>
          </pc:sldLayoutMkLst>
        </pc:sldLayoutChg>
        <pc:sldLayoutChg chg="del">
          <pc:chgData name="Cristian Chilipirea" userId="34ab170da5908fc4" providerId="LiveId" clId="{D6D96D0A-5C36-453B-9247-3B8B8CFFC534}" dt="2021-03-01T21:18:20.528" v="339" actId="2696"/>
          <pc:sldLayoutMkLst>
            <pc:docMk/>
            <pc:sldMasterMk cId="2779709577" sldId="2147483648"/>
            <pc:sldLayoutMk cId="4129825988" sldId="2147483711"/>
          </pc:sldLayoutMkLst>
        </pc:sldLayoutChg>
        <pc:sldLayoutChg chg="del">
          <pc:chgData name="Cristian Chilipirea" userId="34ab170da5908fc4" providerId="LiveId" clId="{D6D96D0A-5C36-453B-9247-3B8B8CFFC534}" dt="2021-03-01T21:18:20.536" v="340" actId="2696"/>
          <pc:sldLayoutMkLst>
            <pc:docMk/>
            <pc:sldMasterMk cId="2779709577" sldId="2147483648"/>
            <pc:sldLayoutMk cId="1836694915" sldId="2147483712"/>
          </pc:sldLayoutMkLst>
        </pc:sldLayoutChg>
        <pc:sldLayoutChg chg="del">
          <pc:chgData name="Cristian Chilipirea" userId="34ab170da5908fc4" providerId="LiveId" clId="{D6D96D0A-5C36-453B-9247-3B8B8CFFC534}" dt="2021-03-01T21:18:20.544" v="341" actId="2696"/>
          <pc:sldLayoutMkLst>
            <pc:docMk/>
            <pc:sldMasterMk cId="2779709577" sldId="2147483648"/>
            <pc:sldLayoutMk cId="2592793597" sldId="2147483713"/>
          </pc:sldLayoutMkLst>
        </pc:sldLayoutChg>
        <pc:sldLayoutChg chg="del">
          <pc:chgData name="Cristian Chilipirea" userId="34ab170da5908fc4" providerId="LiveId" clId="{D6D96D0A-5C36-453B-9247-3B8B8CFFC534}" dt="2021-03-01T21:18:20.552" v="342" actId="2696"/>
          <pc:sldLayoutMkLst>
            <pc:docMk/>
            <pc:sldMasterMk cId="2779709577" sldId="2147483648"/>
            <pc:sldLayoutMk cId="3512402785" sldId="2147483714"/>
          </pc:sldLayoutMkLst>
        </pc:sldLayoutChg>
        <pc:sldLayoutChg chg="del">
          <pc:chgData name="Cristian Chilipirea" userId="34ab170da5908fc4" providerId="LiveId" clId="{D6D96D0A-5C36-453B-9247-3B8B8CFFC534}" dt="2021-03-01T21:18:20.561" v="343" actId="2696"/>
          <pc:sldLayoutMkLst>
            <pc:docMk/>
            <pc:sldMasterMk cId="2779709577" sldId="2147483648"/>
            <pc:sldLayoutMk cId="2085353713" sldId="2147483715"/>
          </pc:sldLayoutMkLst>
        </pc:sldLayoutChg>
        <pc:sldLayoutChg chg="del">
          <pc:chgData name="Cristian Chilipirea" userId="34ab170da5908fc4" providerId="LiveId" clId="{D6D96D0A-5C36-453B-9247-3B8B8CFFC534}" dt="2021-03-01T21:18:20.569" v="344" actId="2696"/>
          <pc:sldLayoutMkLst>
            <pc:docMk/>
            <pc:sldMasterMk cId="2779709577" sldId="2147483648"/>
            <pc:sldLayoutMk cId="1584407519" sldId="2147483716"/>
          </pc:sldLayoutMkLst>
        </pc:sldLayoutChg>
        <pc:sldLayoutChg chg="del">
          <pc:chgData name="Cristian Chilipirea" userId="34ab170da5908fc4" providerId="LiveId" clId="{D6D96D0A-5C36-453B-9247-3B8B8CFFC534}" dt="2021-03-01T21:18:20.578" v="345" actId="2696"/>
          <pc:sldLayoutMkLst>
            <pc:docMk/>
            <pc:sldMasterMk cId="2779709577" sldId="2147483648"/>
            <pc:sldLayoutMk cId="1989122180" sldId="2147483717"/>
          </pc:sldLayoutMkLst>
        </pc:sldLayoutChg>
        <pc:sldLayoutChg chg="del">
          <pc:chgData name="Cristian Chilipirea" userId="34ab170da5908fc4" providerId="LiveId" clId="{D6D96D0A-5C36-453B-9247-3B8B8CFFC534}" dt="2021-03-01T21:18:20.586" v="346" actId="2696"/>
          <pc:sldLayoutMkLst>
            <pc:docMk/>
            <pc:sldMasterMk cId="2779709577" sldId="2147483648"/>
            <pc:sldLayoutMk cId="911741336" sldId="2147483718"/>
          </pc:sldLayoutMkLst>
        </pc:sldLayoutChg>
        <pc:sldLayoutChg chg="del">
          <pc:chgData name="Cristian Chilipirea" userId="34ab170da5908fc4" providerId="LiveId" clId="{D6D96D0A-5C36-453B-9247-3B8B8CFFC534}" dt="2021-03-01T21:18:20.595" v="347" actId="2696"/>
          <pc:sldLayoutMkLst>
            <pc:docMk/>
            <pc:sldMasterMk cId="2779709577" sldId="2147483648"/>
            <pc:sldLayoutMk cId="1003684285" sldId="2147483719"/>
          </pc:sldLayoutMkLst>
        </pc:sldLayoutChg>
        <pc:sldLayoutChg chg="del">
          <pc:chgData name="Cristian Chilipirea" userId="34ab170da5908fc4" providerId="LiveId" clId="{D6D96D0A-5C36-453B-9247-3B8B8CFFC534}" dt="2021-03-01T21:18:20.603" v="348" actId="2696"/>
          <pc:sldLayoutMkLst>
            <pc:docMk/>
            <pc:sldMasterMk cId="2779709577" sldId="2147483648"/>
            <pc:sldLayoutMk cId="3069122884" sldId="2147483720"/>
          </pc:sldLayoutMkLst>
        </pc:sldLayoutChg>
        <pc:sldLayoutChg chg="del">
          <pc:chgData name="Cristian Chilipirea" userId="34ab170da5908fc4" providerId="LiveId" clId="{D6D96D0A-5C36-453B-9247-3B8B8CFFC534}" dt="2021-03-01T21:18:20.611" v="349" actId="2696"/>
          <pc:sldLayoutMkLst>
            <pc:docMk/>
            <pc:sldMasterMk cId="2779709577" sldId="2147483648"/>
            <pc:sldLayoutMk cId="3630166723" sldId="2147483721"/>
          </pc:sldLayoutMkLst>
        </pc:sldLayoutChg>
        <pc:sldLayoutChg chg="del">
          <pc:chgData name="Cristian Chilipirea" userId="34ab170da5908fc4" providerId="LiveId" clId="{D6D96D0A-5C36-453B-9247-3B8B8CFFC534}" dt="2021-03-01T21:18:20.621" v="350" actId="2696"/>
          <pc:sldLayoutMkLst>
            <pc:docMk/>
            <pc:sldMasterMk cId="2779709577" sldId="2147483648"/>
            <pc:sldLayoutMk cId="3546486528" sldId="2147483722"/>
          </pc:sldLayoutMkLst>
        </pc:sldLayoutChg>
        <pc:sldLayoutChg chg="del">
          <pc:chgData name="Cristian Chilipirea" userId="34ab170da5908fc4" providerId="LiveId" clId="{D6D96D0A-5C36-453B-9247-3B8B8CFFC534}" dt="2021-03-01T21:18:20.630" v="351" actId="2696"/>
          <pc:sldLayoutMkLst>
            <pc:docMk/>
            <pc:sldMasterMk cId="2779709577" sldId="2147483648"/>
            <pc:sldLayoutMk cId="26669767" sldId="2147483723"/>
          </pc:sldLayoutMkLst>
        </pc:sldLayoutChg>
        <pc:sldLayoutChg chg="del">
          <pc:chgData name="Cristian Chilipirea" userId="34ab170da5908fc4" providerId="LiveId" clId="{D6D96D0A-5C36-453B-9247-3B8B8CFFC534}" dt="2021-03-01T21:18:20.640" v="352" actId="2696"/>
          <pc:sldLayoutMkLst>
            <pc:docMk/>
            <pc:sldMasterMk cId="2779709577" sldId="2147483648"/>
            <pc:sldLayoutMk cId="490634034" sldId="2147483724"/>
          </pc:sldLayoutMkLst>
        </pc:sldLayoutChg>
        <pc:sldLayoutChg chg="del">
          <pc:chgData name="Cristian Chilipirea" userId="34ab170da5908fc4" providerId="LiveId" clId="{D6D96D0A-5C36-453B-9247-3B8B8CFFC534}" dt="2021-03-01T21:18:20.648" v="353" actId="2696"/>
          <pc:sldLayoutMkLst>
            <pc:docMk/>
            <pc:sldMasterMk cId="2779709577" sldId="2147483648"/>
            <pc:sldLayoutMk cId="3793703547" sldId="2147483725"/>
          </pc:sldLayoutMkLst>
        </pc:sldLayoutChg>
        <pc:sldLayoutChg chg="del">
          <pc:chgData name="Cristian Chilipirea" userId="34ab170da5908fc4" providerId="LiveId" clId="{D6D96D0A-5C36-453B-9247-3B8B8CFFC534}" dt="2021-03-01T21:18:20.656" v="354" actId="2696"/>
          <pc:sldLayoutMkLst>
            <pc:docMk/>
            <pc:sldMasterMk cId="2779709577" sldId="2147483648"/>
            <pc:sldLayoutMk cId="1475911170" sldId="2147483726"/>
          </pc:sldLayoutMkLst>
        </pc:sldLayoutChg>
        <pc:sldLayoutChg chg="del">
          <pc:chgData name="Cristian Chilipirea" userId="34ab170da5908fc4" providerId="LiveId" clId="{D6D96D0A-5C36-453B-9247-3B8B8CFFC534}" dt="2021-03-01T21:18:20.664" v="355" actId="2696"/>
          <pc:sldLayoutMkLst>
            <pc:docMk/>
            <pc:sldMasterMk cId="2779709577" sldId="2147483648"/>
            <pc:sldLayoutMk cId="564904939" sldId="2147483727"/>
          </pc:sldLayoutMkLst>
        </pc:sldLayoutChg>
        <pc:sldLayoutChg chg="del">
          <pc:chgData name="Cristian Chilipirea" userId="34ab170da5908fc4" providerId="LiveId" clId="{D6D96D0A-5C36-453B-9247-3B8B8CFFC534}" dt="2021-03-01T21:18:20.672" v="356" actId="2696"/>
          <pc:sldLayoutMkLst>
            <pc:docMk/>
            <pc:sldMasterMk cId="2779709577" sldId="2147483648"/>
            <pc:sldLayoutMk cId="1780102750" sldId="2147483728"/>
          </pc:sldLayoutMkLst>
        </pc:sldLayoutChg>
        <pc:sldLayoutChg chg="del">
          <pc:chgData name="Cristian Chilipirea" userId="34ab170da5908fc4" providerId="LiveId" clId="{D6D96D0A-5C36-453B-9247-3B8B8CFFC534}" dt="2021-03-01T21:18:20.681" v="357" actId="2696"/>
          <pc:sldLayoutMkLst>
            <pc:docMk/>
            <pc:sldMasterMk cId="2779709577" sldId="2147483648"/>
            <pc:sldLayoutMk cId="3644933434" sldId="2147483729"/>
          </pc:sldLayoutMkLst>
        </pc:sldLayoutChg>
        <pc:sldLayoutChg chg="del">
          <pc:chgData name="Cristian Chilipirea" userId="34ab170da5908fc4" providerId="LiveId" clId="{D6D96D0A-5C36-453B-9247-3B8B8CFFC534}" dt="2021-03-01T21:18:20.689" v="358" actId="2696"/>
          <pc:sldLayoutMkLst>
            <pc:docMk/>
            <pc:sldMasterMk cId="2779709577" sldId="2147483648"/>
            <pc:sldLayoutMk cId="1277497265" sldId="2147483730"/>
          </pc:sldLayoutMkLst>
        </pc:sldLayoutChg>
        <pc:sldLayoutChg chg="del">
          <pc:chgData name="Cristian Chilipirea" userId="34ab170da5908fc4" providerId="LiveId" clId="{D6D96D0A-5C36-453B-9247-3B8B8CFFC534}" dt="2021-03-01T21:18:20.697" v="359" actId="2696"/>
          <pc:sldLayoutMkLst>
            <pc:docMk/>
            <pc:sldMasterMk cId="2779709577" sldId="2147483648"/>
            <pc:sldLayoutMk cId="832877662" sldId="2147483731"/>
          </pc:sldLayoutMkLst>
        </pc:sldLayoutChg>
        <pc:sldLayoutChg chg="del">
          <pc:chgData name="Cristian Chilipirea" userId="34ab170da5908fc4" providerId="LiveId" clId="{D6D96D0A-5C36-453B-9247-3B8B8CFFC534}" dt="2021-03-01T21:18:20.705" v="360" actId="2696"/>
          <pc:sldLayoutMkLst>
            <pc:docMk/>
            <pc:sldMasterMk cId="2779709577" sldId="2147483648"/>
            <pc:sldLayoutMk cId="3788688277" sldId="2147483732"/>
          </pc:sldLayoutMkLst>
        </pc:sldLayoutChg>
        <pc:sldLayoutChg chg="del">
          <pc:chgData name="Cristian Chilipirea" userId="34ab170da5908fc4" providerId="LiveId" clId="{D6D96D0A-5C36-453B-9247-3B8B8CFFC534}" dt="2021-03-01T21:18:20.714" v="361" actId="2696"/>
          <pc:sldLayoutMkLst>
            <pc:docMk/>
            <pc:sldMasterMk cId="2779709577" sldId="2147483648"/>
            <pc:sldLayoutMk cId="2485566629" sldId="2147483733"/>
          </pc:sldLayoutMkLst>
        </pc:sldLayoutChg>
        <pc:sldLayoutChg chg="del">
          <pc:chgData name="Cristian Chilipirea" userId="34ab170da5908fc4" providerId="LiveId" clId="{D6D96D0A-5C36-453B-9247-3B8B8CFFC534}" dt="2021-03-01T21:18:20.721" v="362" actId="2696"/>
          <pc:sldLayoutMkLst>
            <pc:docMk/>
            <pc:sldMasterMk cId="2779709577" sldId="2147483648"/>
            <pc:sldLayoutMk cId="1787429216" sldId="2147483734"/>
          </pc:sldLayoutMkLst>
        </pc:sldLayoutChg>
        <pc:sldLayoutChg chg="del">
          <pc:chgData name="Cristian Chilipirea" userId="34ab170da5908fc4" providerId="LiveId" clId="{D6D96D0A-5C36-453B-9247-3B8B8CFFC534}" dt="2021-03-01T21:18:20.729" v="363" actId="2696"/>
          <pc:sldLayoutMkLst>
            <pc:docMk/>
            <pc:sldMasterMk cId="2779709577" sldId="2147483648"/>
            <pc:sldLayoutMk cId="3132733459" sldId="2147483735"/>
          </pc:sldLayoutMkLst>
        </pc:sldLayoutChg>
        <pc:sldLayoutChg chg="del">
          <pc:chgData name="Cristian Chilipirea" userId="34ab170da5908fc4" providerId="LiveId" clId="{D6D96D0A-5C36-453B-9247-3B8B8CFFC534}" dt="2021-03-01T21:18:20.737" v="364" actId="2696"/>
          <pc:sldLayoutMkLst>
            <pc:docMk/>
            <pc:sldMasterMk cId="2779709577" sldId="2147483648"/>
            <pc:sldLayoutMk cId="2006635258" sldId="2147483736"/>
          </pc:sldLayoutMkLst>
        </pc:sldLayoutChg>
        <pc:sldLayoutChg chg="del">
          <pc:chgData name="Cristian Chilipirea" userId="34ab170da5908fc4" providerId="LiveId" clId="{D6D96D0A-5C36-453B-9247-3B8B8CFFC534}" dt="2021-03-01T21:18:20.745" v="365" actId="2696"/>
          <pc:sldLayoutMkLst>
            <pc:docMk/>
            <pc:sldMasterMk cId="2779709577" sldId="2147483648"/>
            <pc:sldLayoutMk cId="4170627373" sldId="2147483737"/>
          </pc:sldLayoutMkLst>
        </pc:sldLayoutChg>
        <pc:sldLayoutChg chg="del">
          <pc:chgData name="Cristian Chilipirea" userId="34ab170da5908fc4" providerId="LiveId" clId="{D6D96D0A-5C36-453B-9247-3B8B8CFFC534}" dt="2021-03-01T21:18:20.753" v="366" actId="2696"/>
          <pc:sldLayoutMkLst>
            <pc:docMk/>
            <pc:sldMasterMk cId="2779709577" sldId="2147483648"/>
            <pc:sldLayoutMk cId="1095961304" sldId="2147483738"/>
          </pc:sldLayoutMkLst>
        </pc:sldLayoutChg>
        <pc:sldLayoutChg chg="del">
          <pc:chgData name="Cristian Chilipirea" userId="34ab170da5908fc4" providerId="LiveId" clId="{D6D96D0A-5C36-453B-9247-3B8B8CFFC534}" dt="2021-03-01T21:18:20.760" v="367" actId="2696"/>
          <pc:sldLayoutMkLst>
            <pc:docMk/>
            <pc:sldMasterMk cId="2779709577" sldId="2147483648"/>
            <pc:sldLayoutMk cId="61205260" sldId="2147483739"/>
          </pc:sldLayoutMkLst>
        </pc:sldLayoutChg>
        <pc:sldLayoutChg chg="del">
          <pc:chgData name="Cristian Chilipirea" userId="34ab170da5908fc4" providerId="LiveId" clId="{D6D96D0A-5C36-453B-9247-3B8B8CFFC534}" dt="2021-03-01T21:18:20.768" v="368" actId="2696"/>
          <pc:sldLayoutMkLst>
            <pc:docMk/>
            <pc:sldMasterMk cId="2779709577" sldId="2147483648"/>
            <pc:sldLayoutMk cId="3999441037" sldId="2147483740"/>
          </pc:sldLayoutMkLst>
        </pc:sldLayoutChg>
        <pc:sldLayoutChg chg="del">
          <pc:chgData name="Cristian Chilipirea" userId="34ab170da5908fc4" providerId="LiveId" clId="{D6D96D0A-5C36-453B-9247-3B8B8CFFC534}" dt="2021-03-01T21:18:20.776" v="369" actId="2696"/>
          <pc:sldLayoutMkLst>
            <pc:docMk/>
            <pc:sldMasterMk cId="2779709577" sldId="2147483648"/>
            <pc:sldLayoutMk cId="655193338" sldId="2147483741"/>
          </pc:sldLayoutMkLst>
        </pc:sldLayoutChg>
        <pc:sldLayoutChg chg="del">
          <pc:chgData name="Cristian Chilipirea" userId="34ab170da5908fc4" providerId="LiveId" clId="{D6D96D0A-5C36-453B-9247-3B8B8CFFC534}" dt="2021-03-01T21:18:20.783" v="370" actId="2696"/>
          <pc:sldLayoutMkLst>
            <pc:docMk/>
            <pc:sldMasterMk cId="2779709577" sldId="2147483648"/>
            <pc:sldLayoutMk cId="1789941273" sldId="2147483742"/>
          </pc:sldLayoutMkLst>
        </pc:sldLayoutChg>
        <pc:sldLayoutChg chg="del">
          <pc:chgData name="Cristian Chilipirea" userId="34ab170da5908fc4" providerId="LiveId" clId="{D6D96D0A-5C36-453B-9247-3B8B8CFFC534}" dt="2021-03-01T21:18:20.791" v="371" actId="2696"/>
          <pc:sldLayoutMkLst>
            <pc:docMk/>
            <pc:sldMasterMk cId="2779709577" sldId="2147483648"/>
            <pc:sldLayoutMk cId="583651698" sldId="2147483743"/>
          </pc:sldLayoutMkLst>
        </pc:sldLayoutChg>
        <pc:sldLayoutChg chg="del">
          <pc:chgData name="Cristian Chilipirea" userId="34ab170da5908fc4" providerId="LiveId" clId="{D6D96D0A-5C36-453B-9247-3B8B8CFFC534}" dt="2021-03-01T21:18:20.799" v="372" actId="2696"/>
          <pc:sldLayoutMkLst>
            <pc:docMk/>
            <pc:sldMasterMk cId="2779709577" sldId="2147483648"/>
            <pc:sldLayoutMk cId="1121232226" sldId="2147483744"/>
          </pc:sldLayoutMkLst>
        </pc:sldLayoutChg>
        <pc:sldLayoutChg chg="del">
          <pc:chgData name="Cristian Chilipirea" userId="34ab170da5908fc4" providerId="LiveId" clId="{D6D96D0A-5C36-453B-9247-3B8B8CFFC534}" dt="2021-03-01T21:18:20.807" v="373" actId="2696"/>
          <pc:sldLayoutMkLst>
            <pc:docMk/>
            <pc:sldMasterMk cId="2779709577" sldId="2147483648"/>
            <pc:sldLayoutMk cId="654622698" sldId="2147483745"/>
          </pc:sldLayoutMkLst>
        </pc:sldLayoutChg>
        <pc:sldLayoutChg chg="del">
          <pc:chgData name="Cristian Chilipirea" userId="34ab170da5908fc4" providerId="LiveId" clId="{D6D96D0A-5C36-453B-9247-3B8B8CFFC534}" dt="2021-03-01T21:18:20.814" v="374" actId="2696"/>
          <pc:sldLayoutMkLst>
            <pc:docMk/>
            <pc:sldMasterMk cId="2779709577" sldId="2147483648"/>
            <pc:sldLayoutMk cId="3777291486" sldId="2147483746"/>
          </pc:sldLayoutMkLst>
        </pc:sldLayoutChg>
        <pc:sldLayoutChg chg="del">
          <pc:chgData name="Cristian Chilipirea" userId="34ab170da5908fc4" providerId="LiveId" clId="{D6D96D0A-5C36-453B-9247-3B8B8CFFC534}" dt="2021-03-01T21:18:20.822" v="375" actId="2696"/>
          <pc:sldLayoutMkLst>
            <pc:docMk/>
            <pc:sldMasterMk cId="2779709577" sldId="2147483648"/>
            <pc:sldLayoutMk cId="2519032193" sldId="2147483747"/>
          </pc:sldLayoutMkLst>
        </pc:sldLayoutChg>
        <pc:sldLayoutChg chg="del">
          <pc:chgData name="Cristian Chilipirea" userId="34ab170da5908fc4" providerId="LiveId" clId="{D6D96D0A-5C36-453B-9247-3B8B8CFFC534}" dt="2021-03-01T21:18:20.830" v="376" actId="2696"/>
          <pc:sldLayoutMkLst>
            <pc:docMk/>
            <pc:sldMasterMk cId="2779709577" sldId="2147483648"/>
            <pc:sldLayoutMk cId="1858929957" sldId="2147483748"/>
          </pc:sldLayoutMkLst>
        </pc:sldLayoutChg>
        <pc:sldLayoutChg chg="del">
          <pc:chgData name="Cristian Chilipirea" userId="34ab170da5908fc4" providerId="LiveId" clId="{D6D96D0A-5C36-453B-9247-3B8B8CFFC534}" dt="2021-03-01T21:18:20.837" v="377" actId="2696"/>
          <pc:sldLayoutMkLst>
            <pc:docMk/>
            <pc:sldMasterMk cId="2779709577" sldId="2147483648"/>
            <pc:sldLayoutMk cId="727241500" sldId="2147483749"/>
          </pc:sldLayoutMkLst>
        </pc:sldLayoutChg>
        <pc:sldLayoutChg chg="del">
          <pc:chgData name="Cristian Chilipirea" userId="34ab170da5908fc4" providerId="LiveId" clId="{D6D96D0A-5C36-453B-9247-3B8B8CFFC534}" dt="2021-03-01T21:18:20.845" v="378" actId="2696"/>
          <pc:sldLayoutMkLst>
            <pc:docMk/>
            <pc:sldMasterMk cId="2779709577" sldId="2147483648"/>
            <pc:sldLayoutMk cId="2547819949" sldId="2147483750"/>
          </pc:sldLayoutMkLst>
        </pc:sldLayoutChg>
        <pc:sldLayoutChg chg="del">
          <pc:chgData name="Cristian Chilipirea" userId="34ab170da5908fc4" providerId="LiveId" clId="{D6D96D0A-5C36-453B-9247-3B8B8CFFC534}" dt="2021-03-01T21:18:20.853" v="379" actId="2696"/>
          <pc:sldLayoutMkLst>
            <pc:docMk/>
            <pc:sldMasterMk cId="2779709577" sldId="2147483648"/>
            <pc:sldLayoutMk cId="924441105" sldId="2147483751"/>
          </pc:sldLayoutMkLst>
        </pc:sldLayoutChg>
        <pc:sldLayoutChg chg="del">
          <pc:chgData name="Cristian Chilipirea" userId="34ab170da5908fc4" providerId="LiveId" clId="{D6D96D0A-5C36-453B-9247-3B8B8CFFC534}" dt="2021-03-01T21:18:20.860" v="380" actId="2696"/>
          <pc:sldLayoutMkLst>
            <pc:docMk/>
            <pc:sldMasterMk cId="2779709577" sldId="2147483648"/>
            <pc:sldLayoutMk cId="1180834361" sldId="2147483752"/>
          </pc:sldLayoutMkLst>
        </pc:sldLayoutChg>
        <pc:sldLayoutChg chg="del">
          <pc:chgData name="Cristian Chilipirea" userId="34ab170da5908fc4" providerId="LiveId" clId="{D6D96D0A-5C36-453B-9247-3B8B8CFFC534}" dt="2021-03-01T21:18:20.868" v="381" actId="2696"/>
          <pc:sldLayoutMkLst>
            <pc:docMk/>
            <pc:sldMasterMk cId="2779709577" sldId="2147483648"/>
            <pc:sldLayoutMk cId="650937982" sldId="2147483753"/>
          </pc:sldLayoutMkLst>
        </pc:sldLayoutChg>
        <pc:sldLayoutChg chg="del">
          <pc:chgData name="Cristian Chilipirea" userId="34ab170da5908fc4" providerId="LiveId" clId="{D6D96D0A-5C36-453B-9247-3B8B8CFFC534}" dt="2021-03-01T21:18:20.876" v="382" actId="2696"/>
          <pc:sldLayoutMkLst>
            <pc:docMk/>
            <pc:sldMasterMk cId="2779709577" sldId="2147483648"/>
            <pc:sldLayoutMk cId="1938906681" sldId="2147483754"/>
          </pc:sldLayoutMkLst>
        </pc:sldLayoutChg>
        <pc:sldLayoutChg chg="del">
          <pc:chgData name="Cristian Chilipirea" userId="34ab170da5908fc4" providerId="LiveId" clId="{D6D96D0A-5C36-453B-9247-3B8B8CFFC534}" dt="2021-03-01T21:18:20.884" v="383" actId="2696"/>
          <pc:sldLayoutMkLst>
            <pc:docMk/>
            <pc:sldMasterMk cId="2779709577" sldId="2147483648"/>
            <pc:sldLayoutMk cId="3720815448" sldId="2147483755"/>
          </pc:sldLayoutMkLst>
        </pc:sldLayoutChg>
        <pc:sldLayoutChg chg="del">
          <pc:chgData name="Cristian Chilipirea" userId="34ab170da5908fc4" providerId="LiveId" clId="{D6D96D0A-5C36-453B-9247-3B8B8CFFC534}" dt="2021-03-01T21:18:20.891" v="384" actId="2696"/>
          <pc:sldLayoutMkLst>
            <pc:docMk/>
            <pc:sldMasterMk cId="2779709577" sldId="2147483648"/>
            <pc:sldLayoutMk cId="2384491577" sldId="2147483756"/>
          </pc:sldLayoutMkLst>
        </pc:sldLayoutChg>
        <pc:sldLayoutChg chg="del">
          <pc:chgData name="Cristian Chilipirea" userId="34ab170da5908fc4" providerId="LiveId" clId="{D6D96D0A-5C36-453B-9247-3B8B8CFFC534}" dt="2021-03-01T21:18:20.898" v="385" actId="2696"/>
          <pc:sldLayoutMkLst>
            <pc:docMk/>
            <pc:sldMasterMk cId="2779709577" sldId="2147483648"/>
            <pc:sldLayoutMk cId="2916220165" sldId="2147483757"/>
          </pc:sldLayoutMkLst>
        </pc:sldLayoutChg>
        <pc:sldLayoutChg chg="del">
          <pc:chgData name="Cristian Chilipirea" userId="34ab170da5908fc4" providerId="LiveId" clId="{D6D96D0A-5C36-453B-9247-3B8B8CFFC534}" dt="2021-03-01T21:18:20.905" v="386" actId="2696"/>
          <pc:sldLayoutMkLst>
            <pc:docMk/>
            <pc:sldMasterMk cId="2779709577" sldId="2147483648"/>
            <pc:sldLayoutMk cId="2071194449" sldId="2147483758"/>
          </pc:sldLayoutMkLst>
        </pc:sldLayoutChg>
        <pc:sldLayoutChg chg="del">
          <pc:chgData name="Cristian Chilipirea" userId="34ab170da5908fc4" providerId="LiveId" clId="{D6D96D0A-5C36-453B-9247-3B8B8CFFC534}" dt="2021-03-01T21:18:20.913" v="387" actId="2696"/>
          <pc:sldLayoutMkLst>
            <pc:docMk/>
            <pc:sldMasterMk cId="2779709577" sldId="2147483648"/>
            <pc:sldLayoutMk cId="3801901264" sldId="2147483759"/>
          </pc:sldLayoutMkLst>
        </pc:sldLayoutChg>
        <pc:sldLayoutChg chg="del">
          <pc:chgData name="Cristian Chilipirea" userId="34ab170da5908fc4" providerId="LiveId" clId="{D6D96D0A-5C36-453B-9247-3B8B8CFFC534}" dt="2021-03-01T21:18:20.920" v="388" actId="2696"/>
          <pc:sldLayoutMkLst>
            <pc:docMk/>
            <pc:sldMasterMk cId="2779709577" sldId="2147483648"/>
            <pc:sldLayoutMk cId="3036522363" sldId="2147483760"/>
          </pc:sldLayoutMkLst>
        </pc:sldLayoutChg>
        <pc:sldLayoutChg chg="del">
          <pc:chgData name="Cristian Chilipirea" userId="34ab170da5908fc4" providerId="LiveId" clId="{D6D96D0A-5C36-453B-9247-3B8B8CFFC534}" dt="2021-03-01T21:18:20.927" v="389" actId="2696"/>
          <pc:sldLayoutMkLst>
            <pc:docMk/>
            <pc:sldMasterMk cId="2779709577" sldId="2147483648"/>
            <pc:sldLayoutMk cId="3345421815" sldId="2147483761"/>
          </pc:sldLayoutMkLst>
        </pc:sldLayoutChg>
        <pc:sldLayoutChg chg="del">
          <pc:chgData name="Cristian Chilipirea" userId="34ab170da5908fc4" providerId="LiveId" clId="{D6D96D0A-5C36-453B-9247-3B8B8CFFC534}" dt="2021-03-01T21:18:20.934" v="390" actId="2696"/>
          <pc:sldLayoutMkLst>
            <pc:docMk/>
            <pc:sldMasterMk cId="2779709577" sldId="2147483648"/>
            <pc:sldLayoutMk cId="3289748115" sldId="2147483762"/>
          </pc:sldLayoutMkLst>
        </pc:sldLayoutChg>
        <pc:sldLayoutChg chg="del">
          <pc:chgData name="Cristian Chilipirea" userId="34ab170da5908fc4" providerId="LiveId" clId="{D6D96D0A-5C36-453B-9247-3B8B8CFFC534}" dt="2021-03-01T21:18:20.941" v="391" actId="2696"/>
          <pc:sldLayoutMkLst>
            <pc:docMk/>
            <pc:sldMasterMk cId="2779709577" sldId="2147483648"/>
            <pc:sldLayoutMk cId="3026559808" sldId="2147483763"/>
          </pc:sldLayoutMkLst>
        </pc:sldLayoutChg>
        <pc:sldLayoutChg chg="del">
          <pc:chgData name="Cristian Chilipirea" userId="34ab170da5908fc4" providerId="LiveId" clId="{D6D96D0A-5C36-453B-9247-3B8B8CFFC534}" dt="2021-03-01T21:18:20.948" v="392" actId="2696"/>
          <pc:sldLayoutMkLst>
            <pc:docMk/>
            <pc:sldMasterMk cId="2779709577" sldId="2147483648"/>
            <pc:sldLayoutMk cId="1347630009" sldId="2147483764"/>
          </pc:sldLayoutMkLst>
        </pc:sldLayoutChg>
        <pc:sldLayoutChg chg="del">
          <pc:chgData name="Cristian Chilipirea" userId="34ab170da5908fc4" providerId="LiveId" clId="{D6D96D0A-5C36-453B-9247-3B8B8CFFC534}" dt="2021-03-01T21:18:20.955" v="393" actId="2696"/>
          <pc:sldLayoutMkLst>
            <pc:docMk/>
            <pc:sldMasterMk cId="2779709577" sldId="2147483648"/>
            <pc:sldLayoutMk cId="1368207083" sldId="2147483765"/>
          </pc:sldLayoutMkLst>
        </pc:sldLayoutChg>
        <pc:sldLayoutChg chg="del">
          <pc:chgData name="Cristian Chilipirea" userId="34ab170da5908fc4" providerId="LiveId" clId="{D6D96D0A-5C36-453B-9247-3B8B8CFFC534}" dt="2021-03-01T21:18:20.963" v="394" actId="2696"/>
          <pc:sldLayoutMkLst>
            <pc:docMk/>
            <pc:sldMasterMk cId="2779709577" sldId="2147483648"/>
            <pc:sldLayoutMk cId="2135885703" sldId="2147483766"/>
          </pc:sldLayoutMkLst>
        </pc:sldLayoutChg>
        <pc:sldLayoutChg chg="del">
          <pc:chgData name="Cristian Chilipirea" userId="34ab170da5908fc4" providerId="LiveId" clId="{D6D96D0A-5C36-453B-9247-3B8B8CFFC534}" dt="2021-03-01T21:18:20.970" v="395" actId="2696"/>
          <pc:sldLayoutMkLst>
            <pc:docMk/>
            <pc:sldMasterMk cId="2779709577" sldId="2147483648"/>
            <pc:sldLayoutMk cId="1351561304" sldId="2147483767"/>
          </pc:sldLayoutMkLst>
        </pc:sldLayoutChg>
        <pc:sldLayoutChg chg="del">
          <pc:chgData name="Cristian Chilipirea" userId="34ab170da5908fc4" providerId="LiveId" clId="{D6D96D0A-5C36-453B-9247-3B8B8CFFC534}" dt="2021-03-01T21:18:20.977" v="396" actId="2696"/>
          <pc:sldLayoutMkLst>
            <pc:docMk/>
            <pc:sldMasterMk cId="2779709577" sldId="2147483648"/>
            <pc:sldLayoutMk cId="2102599561" sldId="2147483768"/>
          </pc:sldLayoutMkLst>
        </pc:sldLayoutChg>
        <pc:sldLayoutChg chg="del">
          <pc:chgData name="Cristian Chilipirea" userId="34ab170da5908fc4" providerId="LiveId" clId="{D6D96D0A-5C36-453B-9247-3B8B8CFFC534}" dt="2021-03-01T21:18:20.984" v="397" actId="2696"/>
          <pc:sldLayoutMkLst>
            <pc:docMk/>
            <pc:sldMasterMk cId="2779709577" sldId="2147483648"/>
            <pc:sldLayoutMk cId="3869809882" sldId="2147483769"/>
          </pc:sldLayoutMkLst>
        </pc:sldLayoutChg>
        <pc:sldLayoutChg chg="del">
          <pc:chgData name="Cristian Chilipirea" userId="34ab170da5908fc4" providerId="LiveId" clId="{D6D96D0A-5C36-453B-9247-3B8B8CFFC534}" dt="2021-03-01T21:18:20.991" v="398" actId="2696"/>
          <pc:sldLayoutMkLst>
            <pc:docMk/>
            <pc:sldMasterMk cId="2779709577" sldId="2147483648"/>
            <pc:sldLayoutMk cId="917221804" sldId="2147483770"/>
          </pc:sldLayoutMkLst>
        </pc:sldLayoutChg>
        <pc:sldLayoutChg chg="del">
          <pc:chgData name="Cristian Chilipirea" userId="34ab170da5908fc4" providerId="LiveId" clId="{D6D96D0A-5C36-453B-9247-3B8B8CFFC534}" dt="2021-03-01T21:18:20.998" v="399" actId="2696"/>
          <pc:sldLayoutMkLst>
            <pc:docMk/>
            <pc:sldMasterMk cId="2779709577" sldId="2147483648"/>
            <pc:sldLayoutMk cId="1261354563" sldId="2147483771"/>
          </pc:sldLayoutMkLst>
        </pc:sldLayoutChg>
        <pc:sldLayoutChg chg="del">
          <pc:chgData name="Cristian Chilipirea" userId="34ab170da5908fc4" providerId="LiveId" clId="{D6D96D0A-5C36-453B-9247-3B8B8CFFC534}" dt="2021-03-01T21:18:21.004" v="400" actId="2696"/>
          <pc:sldLayoutMkLst>
            <pc:docMk/>
            <pc:sldMasterMk cId="2779709577" sldId="2147483648"/>
            <pc:sldLayoutMk cId="1732014918" sldId="2147483772"/>
          </pc:sldLayoutMkLst>
        </pc:sldLayoutChg>
        <pc:sldLayoutChg chg="del">
          <pc:chgData name="Cristian Chilipirea" userId="34ab170da5908fc4" providerId="LiveId" clId="{D6D96D0A-5C36-453B-9247-3B8B8CFFC534}" dt="2021-03-01T21:18:21.011" v="401" actId="2696"/>
          <pc:sldLayoutMkLst>
            <pc:docMk/>
            <pc:sldMasterMk cId="2779709577" sldId="2147483648"/>
            <pc:sldLayoutMk cId="1716137785" sldId="2147483773"/>
          </pc:sldLayoutMkLst>
        </pc:sldLayoutChg>
        <pc:sldLayoutChg chg="del">
          <pc:chgData name="Cristian Chilipirea" userId="34ab170da5908fc4" providerId="LiveId" clId="{D6D96D0A-5C36-453B-9247-3B8B8CFFC534}" dt="2021-03-01T21:18:21.018" v="402" actId="2696"/>
          <pc:sldLayoutMkLst>
            <pc:docMk/>
            <pc:sldMasterMk cId="2779709577" sldId="2147483648"/>
            <pc:sldLayoutMk cId="3394776424" sldId="2147483774"/>
          </pc:sldLayoutMkLst>
        </pc:sldLayoutChg>
        <pc:sldLayoutChg chg="del">
          <pc:chgData name="Cristian Chilipirea" userId="34ab170da5908fc4" providerId="LiveId" clId="{D6D96D0A-5C36-453B-9247-3B8B8CFFC534}" dt="2021-03-01T21:18:21.025" v="403" actId="2696"/>
          <pc:sldLayoutMkLst>
            <pc:docMk/>
            <pc:sldMasterMk cId="2779709577" sldId="2147483648"/>
            <pc:sldLayoutMk cId="2224267318" sldId="2147483775"/>
          </pc:sldLayoutMkLst>
        </pc:sldLayoutChg>
        <pc:sldLayoutChg chg="del">
          <pc:chgData name="Cristian Chilipirea" userId="34ab170da5908fc4" providerId="LiveId" clId="{D6D96D0A-5C36-453B-9247-3B8B8CFFC534}" dt="2021-03-01T21:18:21.031" v="404" actId="2696"/>
          <pc:sldLayoutMkLst>
            <pc:docMk/>
            <pc:sldMasterMk cId="2779709577" sldId="2147483648"/>
            <pc:sldLayoutMk cId="656034641" sldId="2147483776"/>
          </pc:sldLayoutMkLst>
        </pc:sldLayoutChg>
        <pc:sldLayoutChg chg="del">
          <pc:chgData name="Cristian Chilipirea" userId="34ab170da5908fc4" providerId="LiveId" clId="{D6D96D0A-5C36-453B-9247-3B8B8CFFC534}" dt="2021-03-01T21:18:21.038" v="405" actId="2696"/>
          <pc:sldLayoutMkLst>
            <pc:docMk/>
            <pc:sldMasterMk cId="2779709577" sldId="2147483648"/>
            <pc:sldLayoutMk cId="3343313701" sldId="2147483777"/>
          </pc:sldLayoutMkLst>
        </pc:sldLayoutChg>
        <pc:sldLayoutChg chg="del">
          <pc:chgData name="Cristian Chilipirea" userId="34ab170da5908fc4" providerId="LiveId" clId="{D6D96D0A-5C36-453B-9247-3B8B8CFFC534}" dt="2021-03-01T21:18:21.045" v="406" actId="2696"/>
          <pc:sldLayoutMkLst>
            <pc:docMk/>
            <pc:sldMasterMk cId="2779709577" sldId="2147483648"/>
            <pc:sldLayoutMk cId="4258230452" sldId="2147483778"/>
          </pc:sldLayoutMkLst>
        </pc:sldLayoutChg>
        <pc:sldLayoutChg chg="del">
          <pc:chgData name="Cristian Chilipirea" userId="34ab170da5908fc4" providerId="LiveId" clId="{D6D96D0A-5C36-453B-9247-3B8B8CFFC534}" dt="2021-03-01T21:18:21.052" v="407" actId="2696"/>
          <pc:sldLayoutMkLst>
            <pc:docMk/>
            <pc:sldMasterMk cId="2779709577" sldId="2147483648"/>
            <pc:sldLayoutMk cId="547845442" sldId="2147483779"/>
          </pc:sldLayoutMkLst>
        </pc:sldLayoutChg>
        <pc:sldLayoutChg chg="del">
          <pc:chgData name="Cristian Chilipirea" userId="34ab170da5908fc4" providerId="LiveId" clId="{D6D96D0A-5C36-453B-9247-3B8B8CFFC534}" dt="2021-03-01T21:18:21.059" v="408" actId="2696"/>
          <pc:sldLayoutMkLst>
            <pc:docMk/>
            <pc:sldMasterMk cId="2779709577" sldId="2147483648"/>
            <pc:sldLayoutMk cId="1640469799" sldId="2147483780"/>
          </pc:sldLayoutMkLst>
        </pc:sldLayoutChg>
        <pc:sldLayoutChg chg="del">
          <pc:chgData name="Cristian Chilipirea" userId="34ab170da5908fc4" providerId="LiveId" clId="{D6D96D0A-5C36-453B-9247-3B8B8CFFC534}" dt="2021-03-01T21:18:21.065" v="409" actId="2696"/>
          <pc:sldLayoutMkLst>
            <pc:docMk/>
            <pc:sldMasterMk cId="2779709577" sldId="2147483648"/>
            <pc:sldLayoutMk cId="1083972096" sldId="2147483781"/>
          </pc:sldLayoutMkLst>
        </pc:sldLayoutChg>
        <pc:sldLayoutChg chg="del">
          <pc:chgData name="Cristian Chilipirea" userId="34ab170da5908fc4" providerId="LiveId" clId="{D6D96D0A-5C36-453B-9247-3B8B8CFFC534}" dt="2021-03-01T21:18:21.074" v="410" actId="2696"/>
          <pc:sldLayoutMkLst>
            <pc:docMk/>
            <pc:sldMasterMk cId="2779709577" sldId="2147483648"/>
            <pc:sldLayoutMk cId="337009124" sldId="2147483782"/>
          </pc:sldLayoutMkLst>
        </pc:sldLayoutChg>
        <pc:sldLayoutChg chg="del">
          <pc:chgData name="Cristian Chilipirea" userId="34ab170da5908fc4" providerId="LiveId" clId="{D6D96D0A-5C36-453B-9247-3B8B8CFFC534}" dt="2021-03-01T21:18:21.081" v="411" actId="2696"/>
          <pc:sldLayoutMkLst>
            <pc:docMk/>
            <pc:sldMasterMk cId="2779709577" sldId="2147483648"/>
            <pc:sldLayoutMk cId="3589813555" sldId="2147483783"/>
          </pc:sldLayoutMkLst>
        </pc:sldLayoutChg>
      </pc:sldMasterChg>
      <pc:sldMasterChg chg="add del addSldLayout delSldLayout">
        <pc:chgData name="Cristian Chilipirea" userId="34ab170da5908fc4" providerId="LiveId" clId="{D6D96D0A-5C36-453B-9247-3B8B8CFFC534}" dt="2021-03-01T21:08:20.593" v="248" actId="700"/>
        <pc:sldMasterMkLst>
          <pc:docMk/>
          <pc:sldMasterMk cId="3721125693" sldId="2147483660"/>
        </pc:sldMasterMkLst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995057684" sldId="2147483661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60742729" sldId="2147483662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719540126" sldId="2147483663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596582190" sldId="2147483664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541631157" sldId="2147483665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703955349" sldId="2147483666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063499276" sldId="2147483667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24777037" sldId="2147483668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2622655758" sldId="2147483669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3817227657" sldId="2147483670"/>
          </pc:sldLayoutMkLst>
        </pc:sldLayoutChg>
        <pc:sldLayoutChg chg="add del">
          <pc:chgData name="Cristian Chilipirea" userId="34ab170da5908fc4" providerId="LiveId" clId="{D6D96D0A-5C36-453B-9247-3B8B8CFFC534}" dt="2021-03-01T21:08:20.593" v="248" actId="700"/>
          <pc:sldLayoutMkLst>
            <pc:docMk/>
            <pc:sldMasterMk cId="3721125693" sldId="2147483660"/>
            <pc:sldLayoutMk cId="148924609" sldId="2147483671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1T04:42:55.780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05-Mar-21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5110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https://www.nayuki.io/page/a-fundamental-introduction-to-x86-assembly-programming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0064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5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8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Sisteme Tolerante la Defecte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8kx56OZQh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0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d33UVZhnAA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free/stude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</a:t>
            </a:r>
            <a:r>
              <a:rPr lang="en-US" sz="4000" dirty="0"/>
              <a:t> Cloud Computing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B45EBA-699A-4F69-BCB4-AF3E9EA9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895350"/>
            <a:ext cx="7953375" cy="506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ro-RO" dirty="0" err="1"/>
              <a:t>lasticitate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F1FDC8-1A76-424F-ABFA-CCF46544502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5370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Timp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287262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Utilizare/Resurse</a:t>
            </a:r>
            <a:endParaRPr lang="en-US" sz="28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2109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9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BCA53-289A-4B2E-8061-14DB8F88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1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A7058E-937E-42C3-9843-0C625098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Privat    </a:t>
            </a:r>
            <a:r>
              <a:rPr lang="ro-RO" dirty="0" err="1"/>
              <a:t>vs</a:t>
            </a:r>
            <a:r>
              <a:rPr lang="ro-RO" dirty="0"/>
              <a:t>             Public            </a:t>
            </a:r>
            <a:r>
              <a:rPr lang="ro-RO" dirty="0" err="1"/>
              <a:t>vs</a:t>
            </a:r>
            <a:r>
              <a:rPr lang="ro-RO" dirty="0"/>
              <a:t>    Hibrid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CDB1BA-01AC-4B9E-B617-41114BE57E6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4915B20-32AF-4BE1-A296-43CBA9D8C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1266222"/>
            <a:ext cx="2206752" cy="1655064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FC20A79F-5229-41E5-9CB7-03BBFF16E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921286"/>
            <a:ext cx="2206752" cy="138266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CEFF028-F3E0-4355-8BEE-66616B48A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136" y="4182796"/>
            <a:ext cx="3157728" cy="1776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5ED61C-C593-4525-B3A7-2F8C226C567D}"/>
              </a:ext>
            </a:extLst>
          </p:cNvPr>
          <p:cNvSpPr txBox="1"/>
          <p:nvPr/>
        </p:nvSpPr>
        <p:spPr>
          <a:xfrm>
            <a:off x="5031796" y="5983549"/>
            <a:ext cx="22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Și </a:t>
            </a:r>
            <a:r>
              <a:rPr lang="ro-RO" sz="2400" b="1" dirty="0"/>
              <a:t>mulți</a:t>
            </a:r>
            <a:r>
              <a:rPr lang="ro-RO" sz="2400" dirty="0"/>
              <a:t> alții.....</a:t>
            </a:r>
            <a:endParaRPr lang="en-US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8F40C9-0FC9-4BDB-8B89-A8D76B0468F4}"/>
              </a:ext>
            </a:extLst>
          </p:cNvPr>
          <p:cNvCxnSpPr/>
          <p:nvPr/>
        </p:nvCxnSpPr>
        <p:spPr bwMode="auto">
          <a:xfrm>
            <a:off x="4169664" y="1266222"/>
            <a:ext cx="0" cy="51164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6ACE9B-F23E-4D34-8A22-FE9B73AD333F}"/>
              </a:ext>
            </a:extLst>
          </p:cNvPr>
          <p:cNvCxnSpPr/>
          <p:nvPr/>
        </p:nvCxnSpPr>
        <p:spPr bwMode="auto">
          <a:xfrm>
            <a:off x="8016240" y="1266222"/>
            <a:ext cx="0" cy="511648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094246-954A-4CD0-A529-7169BC89A5FB}"/>
              </a:ext>
            </a:extLst>
          </p:cNvPr>
          <p:cNvSpPr txBox="1"/>
          <p:nvPr/>
        </p:nvSpPr>
        <p:spPr>
          <a:xfrm>
            <a:off x="1459993" y="1727658"/>
            <a:ext cx="26456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Cloud ținut în interiorul unei instituții. Menit pentru a oferi resurse diferitelor grupuri din instituție. Necesită menținerea unui singur grup de administrare cluster.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5400EA-673A-4247-BA82-59723930C4B8}"/>
              </a:ext>
            </a:extLst>
          </p:cNvPr>
          <p:cNvSpPr txBox="1"/>
          <p:nvPr/>
        </p:nvSpPr>
        <p:spPr>
          <a:xfrm>
            <a:off x="8016240" y="1727657"/>
            <a:ext cx="2651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Și privat și public. Când resursele private sunt epuizate se pot extinde cu cele publice. Posibil doar temporar.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B7854-01B4-46F7-8D02-FD65CE8A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0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59134-5AA5-4D77-A70E-D880871F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SLA/</a:t>
            </a:r>
            <a:r>
              <a:rPr lang="ro-RO" dirty="0" err="1"/>
              <a:t>QoS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3FAAD6-AA32-4043-A77E-D21917E115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Five</a:t>
            </a:r>
            <a:r>
              <a:rPr lang="ro-RO" dirty="0"/>
              <a:t> </a:t>
            </a:r>
            <a:r>
              <a:rPr lang="ro-RO" dirty="0" err="1"/>
              <a:t>nines</a:t>
            </a:r>
            <a:endParaRPr lang="ro-RO" dirty="0"/>
          </a:p>
          <a:p>
            <a:pPr lvl="1"/>
            <a:r>
              <a:rPr lang="ro-RO" dirty="0"/>
              <a:t>Se dorește 99.999% disponibilitate (5 minute pe an </a:t>
            </a:r>
            <a:r>
              <a:rPr lang="ro-RO" dirty="0" err="1"/>
              <a:t>down-time</a:t>
            </a:r>
            <a:r>
              <a:rPr lang="ro-RO" dirty="0"/>
              <a:t>)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r>
              <a:rPr lang="ro-RO" dirty="0"/>
              <a:t>Se obține prin securitate crescută</a:t>
            </a:r>
          </a:p>
          <a:p>
            <a:pPr lvl="1"/>
            <a:r>
              <a:rPr lang="ro-RO" dirty="0"/>
              <a:t>Se obține prin hardware de înaltă performanță</a:t>
            </a:r>
          </a:p>
          <a:p>
            <a:pPr lvl="1"/>
            <a:r>
              <a:rPr lang="ro-RO" dirty="0"/>
              <a:t>Se obține prin redundanță și back-</a:t>
            </a:r>
            <a:r>
              <a:rPr lang="ro-RO" dirty="0" err="1"/>
              <a:t>up</a:t>
            </a:r>
            <a:endParaRPr lang="ro-RO" dirty="0"/>
          </a:p>
          <a:p>
            <a:pPr lvl="1"/>
            <a:r>
              <a:rPr lang="ro-RO" dirty="0"/>
              <a:t>Se obține prin mecanisme de toleranță la defecte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24E72-3AF4-4071-8052-0D9E0A75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2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C692C-E689-4CD1-AEB2-70A321C5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X as a Service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D0FF5FE-BA9A-4BEF-8267-92CC3039C1D9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66766119"/>
              </p:ext>
            </p:extLst>
          </p:nvPr>
        </p:nvGraphicFramePr>
        <p:xfrm>
          <a:off x="474663" y="1285875"/>
          <a:ext cx="11196636" cy="4406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8407">
                  <a:extLst>
                    <a:ext uri="{9D8B030D-6E8A-4147-A177-3AD203B41FA5}">
                      <a16:colId xmlns:a16="http://schemas.microsoft.com/office/drawing/2014/main" val="4164919654"/>
                    </a:ext>
                  </a:extLst>
                </a:gridCol>
                <a:gridCol w="4698229">
                  <a:extLst>
                    <a:ext uri="{9D8B030D-6E8A-4147-A177-3AD203B41FA5}">
                      <a16:colId xmlns:a16="http://schemas.microsoft.com/office/drawing/2014/main" val="539646563"/>
                    </a:ext>
                  </a:extLst>
                </a:gridCol>
              </a:tblGrid>
              <a:tr h="734378"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X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>
                          <a:solidFill>
                            <a:schemeClr val="tx2"/>
                          </a:solidFill>
                        </a:rPr>
                        <a:t>Exemplu Efectiv</a:t>
                      </a:r>
                      <a:endParaRPr lang="en-US" sz="2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277992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/>
                        <a:t>Software</a:t>
                      </a:r>
                      <a:r>
                        <a:rPr lang="ro-RO" sz="2800" dirty="0"/>
                        <a:t>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 err="1"/>
                        <a:t>Dropbox</a:t>
                      </a:r>
                      <a:r>
                        <a:rPr lang="ro-RO" sz="2800" dirty="0"/>
                        <a:t>, </a:t>
                      </a:r>
                      <a:r>
                        <a:rPr lang="ro-RO" sz="2800" dirty="0" err="1"/>
                        <a:t>Slack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578517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 err="1"/>
                        <a:t>Platform</a:t>
                      </a:r>
                      <a:r>
                        <a:rPr lang="ro-RO" sz="2800" dirty="0"/>
                        <a:t>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/>
                        <a:t>Baze de date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654513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 err="1"/>
                        <a:t>Infrastructure</a:t>
                      </a:r>
                      <a:r>
                        <a:rPr lang="ro-RO" sz="2800" dirty="0"/>
                        <a:t>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/>
                        <a:t>Mașini virtuale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30994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b="1" dirty="0"/>
                        <a:t>Metal</a:t>
                      </a:r>
                      <a:r>
                        <a:rPr lang="ro-RO" sz="2800" dirty="0"/>
                        <a:t>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sz="2800" dirty="0"/>
                        <a:t>Mașini fizice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498812"/>
                  </a:ext>
                </a:extLst>
              </a:tr>
              <a:tr h="734378">
                <a:tc>
                  <a:txBody>
                    <a:bodyPr/>
                    <a:lstStyle/>
                    <a:p>
                      <a:pPr algn="r"/>
                      <a:r>
                        <a:rPr lang="ro-RO" sz="2800" dirty="0"/>
                        <a:t>... as a Service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62447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FC1D55-096B-4F70-BA3B-48DC0ACA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6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1DF2FB-0704-463F-B5DB-AED7671A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Metal as a Service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0E2F96-3A68-44AC-85D2-7D92A4A6EFA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Folosim direct mașinile.</a:t>
            </a:r>
          </a:p>
          <a:p>
            <a:r>
              <a:rPr lang="ro-RO" dirty="0"/>
              <a:t>Sunt necesare servere specializate</a:t>
            </a:r>
          </a:p>
          <a:p>
            <a:pPr lvl="1"/>
            <a:r>
              <a:rPr lang="ro-RO" dirty="0"/>
              <a:t>Suport </a:t>
            </a:r>
            <a:r>
              <a:rPr lang="en-US" b="1" dirty="0"/>
              <a:t>Intelligent Platform Management Interface</a:t>
            </a:r>
            <a:r>
              <a:rPr lang="en-US" dirty="0"/>
              <a:t> (</a:t>
            </a:r>
            <a:r>
              <a:rPr lang="en-US" b="1" dirty="0"/>
              <a:t>IPMI</a:t>
            </a:r>
            <a:r>
              <a:rPr lang="en-US" dirty="0"/>
              <a:t>)</a:t>
            </a:r>
            <a:endParaRPr lang="ro-RO" dirty="0"/>
          </a:p>
          <a:p>
            <a:pPr lvl="1"/>
            <a:r>
              <a:rPr lang="ro-RO" dirty="0"/>
              <a:t>Suport </a:t>
            </a:r>
            <a:r>
              <a:rPr lang="en-US" b="1" dirty="0"/>
              <a:t>Baseboard management controller</a:t>
            </a:r>
          </a:p>
          <a:p>
            <a:pPr lvl="1"/>
            <a:r>
              <a:rPr lang="ro-RO" dirty="0"/>
              <a:t>Suport </a:t>
            </a:r>
            <a:r>
              <a:rPr lang="en-US" b="1" dirty="0" err="1"/>
              <a:t>Preboot</a:t>
            </a:r>
            <a:r>
              <a:rPr lang="en-US" b="1" dirty="0"/>
              <a:t> </a:t>
            </a:r>
            <a:r>
              <a:rPr lang="en-US" b="1" dirty="0" err="1"/>
              <a:t>eXecution</a:t>
            </a:r>
            <a:r>
              <a:rPr lang="en-US" b="1" dirty="0"/>
              <a:t> Environment</a:t>
            </a:r>
            <a:r>
              <a:rPr lang="en-US" dirty="0"/>
              <a:t> (</a:t>
            </a:r>
            <a:r>
              <a:rPr lang="en-US" b="1" dirty="0"/>
              <a:t>PXE</a:t>
            </a:r>
            <a:r>
              <a:rPr lang="ro-RO" b="1" dirty="0"/>
              <a:t>)</a:t>
            </a:r>
          </a:p>
          <a:p>
            <a:pPr marL="0" indent="0">
              <a:buNone/>
            </a:pPr>
            <a:r>
              <a:rPr lang="ro-RO" dirty="0"/>
              <a:t>Combinate acestea oferă metode de </a:t>
            </a:r>
            <a:r>
              <a:rPr lang="ro-RO" dirty="0" err="1"/>
              <a:t>power</a:t>
            </a:r>
            <a:r>
              <a:rPr lang="ro-RO" dirty="0"/>
              <a:t> on/off, , monitorizare, </a:t>
            </a:r>
            <a:r>
              <a:rPr lang="ro-RO" dirty="0" err="1"/>
              <a:t>remote</a:t>
            </a:r>
            <a:r>
              <a:rPr lang="ro-RO" dirty="0"/>
              <a:t>-control, instalare OS.</a:t>
            </a:r>
          </a:p>
          <a:p>
            <a:pPr marL="0" indent="0">
              <a:buNone/>
            </a:pPr>
            <a:r>
              <a:rPr lang="ro-RO" dirty="0"/>
              <a:t>Toate de la distanță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CC5F9D2-F6C4-4BDC-B0B3-697414F14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35" y="5054436"/>
            <a:ext cx="1895740" cy="118126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CFFB-DBC7-46F7-B41C-5F92718DF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7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7E917-4110-4350-B0D8-279B6D9A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Infrastructure</a:t>
            </a:r>
            <a:r>
              <a:rPr lang="ro-RO" dirty="0"/>
              <a:t> as a Service – mașini virtuale</a:t>
            </a:r>
            <a:endParaRPr lang="en-US" dirty="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34D197C1-B6FB-4CDC-85EA-9F19DE0AB02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36" y="3633095"/>
            <a:ext cx="2857500" cy="1381125"/>
          </a:xfrm>
        </p:spPr>
      </p:pic>
      <p:pic>
        <p:nvPicPr>
          <p:cNvPr id="3076" name="Picture 4" descr="data:image/jpeg;base64,/9j/4AAQSkZJRgABAQAAAQABAAD/2wCEAAkGBxIQEhESEhMWFRAVGBUSFhgWFxYQFxUaGBcXFhgXFhgYHiggGBomGxoXIj0hJiotLi4uGB8zOzMtNygtLysBCgoKDg0OGhAQGS0lHiYyNy0wMi0rLTctKys1Ny8vLzAtLSsrLS0uLS0rLS0uLS8tNy0tKy0tLSstLS0tKy0rMf/AABEIAHsBmQMBIgACEQEDEQH/xAAcAAACAgMBAQAAAAAAAAAAAAAABwUGAQIIBAP/xABOEAABAwIDAwYICQoEBQUAAAABAAIDBBEFEiEGBzETIkFRYXEIFCMycoGRsRY0UoKSobLB0RUXJDNCU2Jzs/A1Q1R0VZTCw9IlNoOTov/EABoBAQADAQEBAAAAAAAAAAAAAAADBAUGAgH/xAAsEQEAAgEBBQYHAQEAAAAAAAAAAQIDBBEUM1FxEiExMlKBBRMVQZGh8NGx/9oADAMBAAIRAxEAPwB4PcACSbAaknoVexPaQNNo7d519g/FY2rxAtAjB46n7h9/sVQLloabSxaO1Zla3W2pbsUTLtpZ/lD2D7gsfCWf5Q9gULmWpcrvyMfphm7zm9U/lN/Caf5Q9gWvwnqPlD2BQhctS5PkY/TD7vOb1T+V22XxeWd72vIIDbjS3SrIqVsIfKy+gPerqsrVViuSYhuaK02wxNp2ygtpMRkgyZDx4qE+Ek/WPYpDbT/L9fvVVuuV12oy0z2itpiOr3e0xKa+Ek/WPYsfCWfrHsUNdYuqm9Z/XP5eO3bmmvhNP1j2BSFBtXqBK3TrH3hVQlF17prc9Z29qZ6nzLGjDK17Q5pu06ghbqmbIYkWyci48x98vY4a6d4+5XNdFps8Z8cWj36rFbdqNoQvlUVDIxme5rG9biGj2lfRpB1GoVh6ZQhCAQhaNladAQT2EFBuhCwTbigyhaRytd5pB7iCt0AhYJWscrXea4HuIKDdCEIBCEIBCEIBCEIBCxdZQCEIQCEIQCEIQCEIQCEIQCEIQCEIQUHal55d4UMXKV2qP6Q/1KGJW9h4dejmNRxbdWxK1JWuZakqRE2LlqXLUuWCUFr2BPlZfQHvV3VG3fHysvoD3q8rG1nFl0Gg4Ee6G2hwp9RlyFot13UJ8E5vlM9p/BXRCy8uhw5LTe0d/VZmkT4qX8E5vlM9p/BfGo2XqGi4yu7GnX1X4q9IUU/DMHKfy+fKqVTgQSCLEcQdFglWTbSla17XgauHO7ei6rSw8+H5WSacle0dmdj14QbTw+m33hMxLLCT5aH02+8JmrW+E+S3VNh8Jcqb5cVnnxSqZM52SF3JxMPmsbYEEDrd51+m/YFdfB22ofyk2HyPJYW8tACb5S2wext+AIIdbhzXHpWPCM2bs+DEGDR36PNbrFzG494zNv8AwtSo2Wxl1DV09U294ntcQOLm8Ht9bS4etayZ2cvJi+JR0sMtRMcsUTS9x46AcAOknhbrK+9NO2RjJGG7HtD2kdIcLg+xJ7wi9o+ThgoGO50p5aUD5DDZgI6i/X/40Cx243h1mJyuJkdFTahkLHFrQ3oz2893afVZVSmqXxOD43uY8cHNJY4dxGoWaSmfK9kcYzSPc1jQOJc4gAeskJmb3thKXCqagdCCJnZo5nZnOEjg1pLrHzdb6CwsUHo2X33VNNTSRVLPGZgByEhOU3vYiYjVwA1uNTax43FC2k2wrcQc51TO9zSdIwSyJuugbGNPXx01JUEukdkNzWHx00ZrIzPUvaHPJe9jWFw1YwMLdB1m5vrpwAc6UtS+JwfG9zHjg5jixw7iNU0tlt9tTTU0kVSzxmYAchI45Te9iJiNXADW41NrE63Edvl2DiwqWGSmzeLT5gGuObk3NtcBx1LSCLXudDqlwgndo9sK7EHOdU1D3NP+WCWRNHUIxzfXx6yVEUlVJE4Pie6N44OY4scO4jVdF7H7msPjpozWRmepe0Ofd72NYXDVjAwt0HWbm+unALXfLsHFhUsMlNm8WnzDK45uTcy1wHHUtIIte50OqC37nd6Us8rKGufnc/SCY+cXD/LkP7Vxwdxvob3Fvl4RUtVFNRSRyvZAWuADHOZlla65cbHiWltj/CUlKKpdDJHKw2fG5sjT1OaQ4H2hdS74MD8ewqfKLyQgVLNLnmAlwHewvHsQSm7rHvyhh1LUON5C3JJ6bOa4nvIzfOVkSM8G7HNaqhceNqmMexkn/b9hTzQKnwgdpX0tLDTRPLJahxLi0lruTZa4uOF3FveAQo/wd9pnzMqaKWRz3MtPFmcXHIea8C/BodkNv4yqbvHqHYxjwpoyS1r2UTba2DXeVd6nF57mrGGN/IG0QjuRTiXktdLwzgZSSeIbmaSetiDplQm2mNCgoaqp/ajjJZfpeeawfSLVNpM+EfjmSGmomnWRxnk9FnNYD2FxJ+Ygg/B4FRNXVc7pHujEXlczi7PJI4ZC6/E2a8346dqm97W1uMRVooqKORkbmtMboozJJPcXdldY2DSbWFiLXvYqzbjcC8UwuN7haSpJqHeiebGO7IA75xTBQc2M2C2ln573TAn95Vi/s5Qkeuy8dfhe0eEgzOdVMjbqXMl8YjA63ta5wDe1wsun1gi+h4IFLup3sGvkbR1oa2pI8nK3mtlI1LXN4NfbUW0Oo0NrtepeWseRxDSR6guW96WDjCcWcaazG3jq4QNBGSb2HUA9rrAcBYLpptTytMJBwfFn+ky/3oEDuW2oqpMUf4xUvdHJHM+XlHks5oz57E2ba3HoFxwXo253y1NTIYMMzRw3yCQNvNMb2GQEcwE8BbNw4cEqaCWUOLIS7PKORs3i4PIBYO/QdvDpXUm7Td/DhULHOa19c5t5ZPOLSRrHGehg4fxcT0AAvN1OCY4K+GoqPGWU1n8qaiR3PGUgAxvOYnNY3t0XurxvQ3mR4SORiAlrnDMGnzIgeDpLcb9DRqeOml7pjWItpaeeof5kMb5T2hrSbDtNrLm7drgzsdxZ81Xz42l1VPe5a85gGRa8G3I0+SwhB7aDCdosdHLmaRkDtWufIaaI9WSNnEfxZejit63YjaLDRy8U0kgbqfF53yEAdcbrF47ACujWtAAAFgNABoB2BZQKHdVvaNa9lHXZRUu0ilADWyn5L2jRrz0EaHhYG17jtZK9zpWhnKGNtMY4rB4eZpzHI8tcQ15a0ADMcrSbnjoo9/ezAo6qGupxkbUEl+Tm5ZmEOzgjgXA306WuPSm9svPHi9BRVUlxMWefG58L2vByyhrmEENL2at4GwuDZBrspK9r4mlvJ8o2pc+LJyXJ8lMxkbiwEtjeQ4g5SWuIDhoFbV4sNwqKnzlgcXvtne97ppHWuQC95JyjM6zeAzGwF17UC62tP6S/1KELlMbYH9Jf6lB5lvYeHXo5nPxbdWxcsErUuWpcpETYuWpctSVqXIJrZrGRSSOcW3Dm26rWN1Y/hzH8j6z+CoGZYJUN9PjvPatHes49Vlx17NZ7l/8Ah1H8j6z+CBt1H8g/X+CXxK1JXjdMXJ737Nz/AEcODYxFVNLozqOLTxCkUvd2p8tN6A+0mEszPjjHeaw2NNlnJji0+KqbbnRnd96qN1btuODO771T1yuv49v77I83mezCT5eH02e8JnpXYSfLw+mz3hNFX/hXkt1SYPCUPtfgTcQo6ildYcqwhpOuV45zHepwBXHNTTuie+N4LXsc5jmni1zTYg9xC7eXNm/7ZrxWuFUwWiqhmNuAlbYPHrGV3aS7qWqnMrcXtEKnDBG93PpCYnX/AHds0Z7gLt+YkNt9tCcRr6ipucjnZYx1Rt5rNOi4F7dZK8+z+0k1EyrZEbCphMD+iwJHOHblzD55UOBfvQNXwftmfGKx9Y8eSphzL8DK8EDvytue8tVn8JX4vQ/zJPshX7drs2MNw+CAi0pHKzdsj7FwPXlFm9zQqD4Svxeh/mSfZCBBLuCDzW9w9y4fXcEHmt7h7kCd8JX4vQ/zZPsBIFP7wlfi9D/Nk+wEgUHcEHmt7h7knfCV+L0P82T7ATig81vcPck74Svxeh/myfYCBArt6NgcwAi4LQCOsELiFdwQea3uHuQcuUROA48AdIoZyw3J/US6XPXaN4PeF0ftZjLaGjqao/5UbnN7XHRg9bi0etJ3wkMCyyUta0aPBp5D/E274/WW5x8wKL2824NVgeGQB3lpLifW5/R/JjP6bi1/zUH38HvBjUV09bJzuRaQCdbyy3BN+vLn+kFI+EjglnUla0cb00h7ReSP6uU9gV83MYF4nhcFxaSe9S/59sg+gG/WpHeZgfj2G1cIF5MnKx24l8fPaBfrtl+cg+u7zHPH8OpKgm7ywMk9NnMefWQT3EJBbZzOxrHjDGbsMraRhGtmRmz3Ds/WOUluo23FDh+KxOdZ7GeMQA9L32hI+kYjbvXr8HXA+Vqp614u2FvJsJ6ZJOJ7w0H6aB9Ex00OpEcMLNSea1jGN4k9ADR9SQ21G9yur5/FcKa5jHOyMLW555e0XHMFrnTUDUkdDG331To8HqchIzmKMkac0yNuPWBbuKo/g1UMRNdOQDM3kox1sa7O426sxaPoIPNTbtdoagB89cYydbPqZnuF+sMu0eor6/m52jp+dDiGa3ACpmF/mvGVPhCDkPeD+UfGWjFL+NNja0E8nrHmflN49Drm14rqXCfiEH+2j/pBc97/AKtZLipaw3MUMcT+x13Pt7HhdCYT8Qg/20f9IIOadzWHifF6MOALWF8xv1xsc5h9T8pXVq5h3Cf4vF/Lm+yunkFJ30TFmDVpboSIm+p00bT9RKQ27naqvw7xg0VMJ+U5MPJjklyZc+UDIRa+Y8epdJ7cYSaygrKdou+SJwYOt4GZn/6ASO8HvHmU1bNSyHKKprQ0nTykRcWtPVdrn+sAdKCS/Ovj3/D2/wDL1H/kj86+Pf8AD2/8vUf+SfaEHMe221GLYtCyCehc1rJBKDHBO11w1zbc4nSzvqCcG5KgmgwqJk8bo3Z5XNa8Frg0uuCQdRc3KvT3houSAO3RbIBCEIFptkf0l/cFBFym9tD+lP7goAuW9h4dejms/Et1luStSVpdYLlIibErUlalywXINsywStC5alyDclaly0LlqXILtuyPlpvQH2kxEud158tP6A+0mMsfWcWW9oODHuqe3PBnd96pyuO3XBnd96pt1yeu49v77GbzPZhH6+H02e8JpJWYQfLw+mz3hNNXvhfkt1SafwkKpb0NmPynh80LRednlofTZfm/OaXN+d2K2oWosOHnsLSQQQ4Egg6EEcQR0FMDcnsqa6vZK9t6alImeegvGsTO/MM1uphHSntj27jDK2UzT0wMrtXOY58WbtcGOAJ7eKncGweCjiENNE2KIa5Wi1z0kni49p1Qe5J7wkqdxpKN4BLGzOa49RczS/0SnCvLieHRVMT4Z42yRPFnNcLg9I9YOt+hBxXTQOkeyNgLnvcGNA4uc42AHeSu3I22AHUAFVsB3c4ZQyieCmAlHmuc98uTtbncQD28Va0Cf8JKncaSjkAJY2ZzXHqLmaX+iUgaaB0j2RsBc97gxoHEucbADvJXamJ4dFUxPhnjbJE8Wc1wuD0j1g636FXsB3c4ZQyieCmAlHmuc98uTtbncQD28UFpjbYAdQASh8JKncaSkkAJayZzXHqzM0v9EpwLy4nh0VTE+GeNskTxZzXC4PSPWDrfosg4rpoHSPZGwFz3uDGgcS5xsAO8lduRtsAOoAKrYDu5wyhlE8FMBKPNc575cna3O4gHt4q1oKtvOwLx/DaqEC8gbysduJfHzwB2usW/OXLuyGDGuraWlHCWRrXdjBznn1MDj6l2WojDdmKKmlfPBTRRzPvme1oB1NzbquepBKxsDQGtFmgAADgANAFshCDkHeNgXiGI1cAFow8yR6ZRycnPYG9YAOXTpaV0TufwLxLC6drhaSYeMSaWN5LFoI6wwMHqVgxbZujq3xyVFPFLJH5rntDiBe9u0X1sdFKoIfa/AWYjR1FI82ErbNdxyvBDmOsOIDg026RcdK5swPFa7ZmueJItSMkkbiQyZl9HMfb2OANrkW4hdVrw4tg9PVs5OohjlZxAe0PsesX4HtCCg0O/DC3tvJy0Tulro8/sLCQfXZQG0O+x1R+j4VTSOnkuxr3tDnAnpjibmzHidTYW1BVxfuhwYknxQ63NhNOBr2Z9FY8C2Yo6EHxWnjiJFi5reeR1F55x9ZQcs7c7MT4c+AVTy6qni8ZlBOctc+R4s5/7btLk9ZOp4nqbBxegg/20f9IL5bRbIUOIOifVQNlfF5hJc02vfKcpGZt+g3Cm2NAAAFgNABoAOoIOYtwg/wDV4+yKb7K6eUXhmzlJTSyTQU8Uc0l872NDXG5uRfoBNjYcSApRAJCb392s0Uz8RoGucxzuVlZHfPE+9zLGBqWk6m2rTc8PNfaECC2T37SRMbHXwmbKLCWIhrzb5bDzXHtBHd0qfrd/tEGnkaWoe+2gfycTb9rmucR7FeMc3f4ZWuL56SMyE3L2Xhc49bnRkFx71GUm6TB43B3iuYj5ckrx9EusfWECcnrMV2rqWxgZadhvYBzYIBwzPP7T7es62AF10hg9EaeCCEvMhijZEXu85+RobmPabXX1oaKKBgjhjZHG3g1jQxo7gNF90AhCECv23P6U/uCr5KntuT+lP7gq8St7Dw69HNZ+Jbq2zLUuWpK1JUiJsXLUuWCVqSgzmWMy1utcyDclakrQuWLoLzutPlp/QH2kyEtd1X66f0G/aTKWPrOLLe0PBj3VLbvgz++lUy6ue3nBn99Kpd1ymu49v77POfzvZhB8vD6bPeE1UqcHPl4fTZ7wmsr3wzy26pdN4SEIXno62KYOMUjJA1zo3Fjg/K9vnNNuDh1LTWXoQheerroocnKyMj5R7YmZ3Bmd7vNY2/nONjoNdEHoXnrq2KBjpJpGRxt4ue4MaO8nRGIVrKeKSaV2WONrpHnqDRcpabOYE/H3jEsSzGjzE0dISQxrAbCSQDzibdPH0bBBLVO+DCGOLRO59r3LIpHDTtLRcdo0Uxs9t7h1e4Mp6ljpDoGOzQvPTzWvALvVdT9JSRwtDImNjjboGsaGNA6gBoFAbVbDUOItPLRBs37M0YEcrCL2OYecATwdcILKoTB9o46mqrqVrHB9GYWvcbZX8q1zhlsb6ZTx7F9NlMNnpaaOGpqDUysuOVLcpc2/NDrkkkC2pNz9aq2wv+MbRenRf0pUDAQhReL7R0dHYVNTFETqA97WuI6w29yglEKKwjaSjrCRTVMMrgLlrHtc4DrLb3ClUAhfF1XGJGxF7RK4F7WFwD3NbYFwbxIFxr2r7IBC+NXVxwsMkr2xxi13PcGNFzYXJ0GpAX2QCF86ioZG1z5HNYxou5ziGtA6yToFAw7dYY92RtdTl1wB5VoBJ4AEmxQffazaSPDoo5ZGucJJo4AG2uDITqb9AAKm0vd9RvR0hHDx2m/60wkAhCEAhCEAhCEAhCEAhCEAhCEAhCECq28P6W/uCrhcrDt8f0t3cPvVbJW9h4dejms/Et1ZLljMtS5alykRNy5aly0JWCUE9spgPjz5Gl+QMaHcM17mys35tm/6g/QH4rx7qj5Wo9Bv2kylm6nUZKZJis9zX0mmxXxRa0d6g/m1b/qD9Afisfm1b/qD9Afir+hV96y81ncsHp/6iNnMAjomFrLuc7Vzjxd+A7FLoQoLWm07ZWK1isbI8FR2981n99KpSuG3dQDlaOI0+9U2657WTtzW2KWo873YP+vg9NnvCa6U2DfGIP5jPtBNlXvhvlsm03hIS2wJv5LxyppeFLiLTVwdTZm3MrB3849gyBMlUrevhT5KRtVB8boXiriPSQzWRmmpBaL26coC0lldUusQH5TxyKHjS4W0VEnU6ok1iaevKAHX62uCs0+1ULcOOJDWHkeXA6SS3RnpZub3qP3YYM+noxLP8bq3OrJyeOaTUN7LNtp0G6CO34zuGGGJpsZ5oYCeoF2b/pV5oqVsMccTBZkbWsaB0BoAA9gVT3vYS+qwuoEYJliy1DLam8ZzG3blzKd2VxplfSU9TGbiRgJHHK7g9p7Q649SCWQhCAS/2F/xjaL06L+lKmAl/sL/AIxtF6dF/SlQSe8baKWkhhhpQDXVcgp4L8Gk+dIexot6yOhGzm76jpQHyxtqqx3OkqJwJnveeJbnvkHRYdHWofbc5MbwF7/1V6qME8M7o7NHeSW+xMVBTtqN3dHVtLomNpawc6KogHIvY8cC7JbMPrtwIRu12jmq4ZoKuwr6OQ089tM5F8sgH8QB7CQSLAhXFLrYnn43j0jP1QNNGT0F7WEOHeCHC3ag+uMf+48O/wBpP73pgJf41ptHhpPTS1AHaRmJHsTAQUPfj/g1X3wf141d6bzGei33Kj78SPyPUgm13QAf/cw+4H2K41EZNO5rfOMZA78tggXWDUI2jnmq6ol2FwyGKkgBLWSlnnTy2tmv0DvHQb3iXZOgdHyRo6fk/k8lGAO6w0PaFWtxkrXYNShvFrp2u7Dyz3a/Nc1X5Ajd5GDy4Y2kpY3OfhktVC+IPcXupZGE3ia46mNzSSAeGU+t5Je765mCkpGusXurKfJ1gguJP0bj5yYSAQhCAQhCAQhCAQhCAQhCAQhCAQhCBTbwdKt3cFWS5MTeXhBc1tQwXy819urrS3utzT3i2ONjndVSaZbbera6wStS5YupldklYJWpcsEoL5uo/W1HoN+0mYllumPlqj0G/aTNWNrOLLe0HAj3Q+P4z4rlOW4KhvhuP3f9+1bbf+bGqQue1Woy0yzFbdz7ly2rbZC6/Dcfu/79q+VRtoSLNaQf76ehU9F1XnVZp7u0i3i70VlW6V2Z3qHUvgtbouoEM22ztl7sF+MQfzGfaCbKX+w2FmSXl3DmR3y9riPuH3JgLY0FJrjmZ+67pqzFdoWHC+h1B0WUK+sk1TYBUeNDAzG78mR1Jr+Uscjqf9Y2n1Fj5Y26+J6E5UIQCW0+AVuCzyT4ZGKiglcZJqO+R0bul9OeHzewCx0LWShBQhvbw5gAqBUU0vTHNTyNeD80EL5VW3NXW3iwmilc46eM1LDT08YP7TQ7WQ9lvUeCYNllBEbK4TLSU7Y5qiSpmJc98khvdzjchg/ZYOgKubFUsjMWx97mOax76PI4tIa+0Ul8pOjrXHDrV6Qgru3Wy7cTpuSzmOZjhNBIOMcjfNdp0dB7+sBVyg3gzUY5HGKWaKZmnjEUZnp5gNA8FnmuPybH5t7BioQL2s3gS1g5LCKWaaZ4sJ5YzBTw30zuc/ziOOW2vbwVi2I2YbhtNyWcyTPc6aeU8ZZHec49nR6uu6sCEFL3iYBUSupK+iAdW0T3Paw6CaN4tJHfrI97ukrzU29aiygVEVVT1HAwyU8peD1DK0gi/d3BX1CBNby3VuLUUk7aeaCkhdG6KJzDy9S90jWGR8YuWRtY51hxJN+CcUI5re4e5boQLKpoKzAqqoqaSB1VhlS7lZoI9ZYJD5z4m/tNPUOjQ2ygqQ/OxROFo4auSf8AcNp3mW/UR5v1q+oQJfbrBq+tZT11VE5jxUwR09LHeUwROdd8kxbxkcQwdTQB0nR0IQgEIQgEIQgEIQgEIQgEIQgEIQgEIQg1kYHAtcAWkWIOoIS/x/d4SS+lcADrybtLei77imEhSY8tsc7ayiy4aZY2Wgl37G1wNuQJ7nNI960+B9d+4d7W/inWhWd+vyhU+m4+c/r/AAk/gdXfuHe1v4rB2Or/APTu9rfxTtQm/X5QfTcfOf1/ig7t8DqKaSZ00ZYHNaBcg3IPYVfkIVbLknJbtSt4cUYqdmFZ2zw+WYM5Nhdbja33qqfBur/cu9o/FNFCz8uipktNpme98vgredsld8G6v9y72j8Vj4N1f7l3tH4ppIXj6fj5z/ezxuteclaNmqv9yfa38VL4XsS8kGdwa35LTdx9fAfWr2heq6HFWds7Zfa6akPlTU7Y2tYwBrGiwAX1QhXVgIQhAIQhAIQhAIQhAIQhAIQhAIQhAIQhAIQhAIQhAIQhAIQhAIQhAIQhAIQhAIQhAIQhAIQhB//Z">
            <a:extLst>
              <a:ext uri="{FF2B5EF4-FFF2-40B4-BE49-F238E27FC236}">
                <a16:creationId xmlns:a16="http://schemas.microsoft.com/office/drawing/2014/main" id="{AE13B539-2744-4BFE-BA00-0E0AA777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739" y="1490185"/>
            <a:ext cx="2922891" cy="8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9FA6F22-B433-4659-9F8F-2AB8DC36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255" y="4800149"/>
            <a:ext cx="2619375" cy="1743075"/>
          </a:xfrm>
          <a:prstGeom prst="rect">
            <a:avLst/>
          </a:prstGeom>
        </p:spPr>
      </p:pic>
      <p:pic>
        <p:nvPicPr>
          <p:cNvPr id="3078" name="Picture 6" descr="data:image/png;base64,iVBORw0KGgoAAAANSUhEUgAAAYYAAACBCAMAAADzLO3bAAAAk1BMVEUAre////8Aq+8AqO7G6vqu4fnr+v4Are4Aq+6q3/kAp+51yPTp9v3///72+/41tfCEzfbg8fyc1vfT7Ptcv/JsxfS34PltyvWR0faz3/gnsvB6zvbC5fpcxfRGv/T4/P6k2fhRvPLb7/yU0vag1/djx/Q6vfTl9/6N1ffA6fqZ2vjN7vzG7Pt/0fbY7ftEuPGQ2PdpFJdlAAALrklEQVR4nO2dC1ujOhCGSVI3ERBoodgiSi9e61rO//91Z2YSLq316B5biWu+fXaXe3VeMjNJBup5Tk5OTk5OTk5OTk5OTk5OTk4nkRz6B/jhauyvPMU5F9zxGEZKKTS/V9Q3l5Py4UkM/QP9MJH5hfDim+uX89FDxUgjh+GrhPb3uYxv7h7z1UPE+nIYTily+VLbv4izq80o/FWxA3IYTif0P74QMs5ezp9Dc/tftP84DCcWuX+u5P3d5un54O2/z8Fh+Kz6uSbc/4JzWdxfnj+tfh3yPm/IYTiGwPyIo4ivX85Gf2R/h+EY0p0vr1jeeR7f/DrscRyG00hq94PZ//XL5imF7POX54mzPze/w/D/pLNPX8R3a3T/bfh1GL5G5H6E791fbs5+P7zKfhyG0wqTf5BX3Fxtzp4fdozX6wM4DKcUV8X99csif34v+3EYTij+Mv5g9ukwnE5SnH/Ujg7DCeUwWCGHwQo5DFbIYbBCPwaDGvbj39GgGP6jWuPIVqPxMYuLQ4bEQH33XSmzpVjyY4JQapKOS4vd4oAYVBwE090tBWxR+D9ji31Cn5AqQvwR/ONd8dgaEAMPYHPWt7bIGYtgA58ytjoiBp6yKMkQrDpqIzuehsaQ9jYrCRtCmuUrw+yIGGrGpgLdnYrX6yNe93gaFkNVsbi7PcWERYgBF8UxG0PCooI+RoyZnRFiWAzhiuXtduWFLDcYjio+YaFsMOQOw64Qw4SxNjfFm3ZmMKgWBqWa1DYUOnZY08cr2qzaJJQLv9eE9JqilFj5gAGSMjjfBww+tzA+DIshiis2aWynxmxyqzHI2XqpbSXkrEzTHDOqYjaLRT0vA9jD/ek83Y4msb6qVLielon2PbA3T7flpMC9MklK4Dub1fUsCdk2gSVlWxdiYAxyTqkRrU7ZhZobDIwlaFClFub0gGOgzRJYLLmnsqZANld4HK9DvXqLZ/N271xQ8quVBO2SdWF6YAxF3BoFssrcJwwSUybcylXK2Pg2SM4Bg8JDWZTnc4EJbTVPppMxQYEECEL7bJosogmXOgM7D/Re4ck8H7OqLMtsWeZwXA5L1nmloTH4IzamPXzJWC16rQExQFuYY5WgKGKFGMIt1WzCDR7WuFnldCAcVxWwXXgxMql29wqKDRBTlKDYcNQs7EgaOjag9amLwEuW8l0MaPiSIrIE14NrjBIeDj/z0kTyEE8QJRvrdQwbc+BJDxcpEdF2gZkSjWBRpiQtfBJsaAwKblDchUae7mHgs8bcuAmPgGwTjChCNjIDE3hIrLDVZL6JuzJs+wZizapaJ6x6V5OwWsdhcAzo52vliQXeuLsY4Cbv9SIQw4ybhSa9UhlGbw7Rm80LylDRY82aqJ8hW91v0L+t6ze8gcEDv4IJjTb8bmtY9cc6dHvBhaVZwOW6giOlzo3SDDyYqnt7C0qxHIaPYJhBpOZr6ujuYRj3z0IMFEVUto8BriXXmLLmEC2W3Xihw/BxDEpGbOZH7BYO2MOQmshL6jDA/b7uOSWNhPNgjHkV+S6TkDqn9HEMmG6uwF7YAd6LDfNmSA7VYvB41IRoiSFa6jELAJGySu6HaLiAw/ABDNKDRH+sk6C9fkNG/WCUSVgRg6RpiSUt4WhgSv08+l0ChMlzTFhxXULCisGlh2EFiKxLkzwbMHiYETE94L2DQaJXAn8FPTG/XqquNXjUffPx8ZeStvFZDGvch16clJg2hXGzd+ntYIDcy+eu+9ZXiwGjakpexmBoBzMKSIBWi2BdsqCPgYYrylmwgLC8xpCSsnISJKWOGRwHnvJZcg57Z/ipHQb0YWlyO3VDe53QmDF1d8GM2sDgbnCkTzZDe7xIzemZHtoz97GYmqG8KEB81JxA1UTs7dXrtywydud0PTe01wm6xUkgyTyqTkwkzpKATJQk2r0rkS3K0TwpYK1IkjZgcy+Yw/bAMwad4lGzQvT2lvNAcprMUMsk0B8JH5rk5SL+1kN76lMYXtdFdPPzvVkevambmaH3b+hV3n8NDc0Gded3R+l1PVckm4uq/nlcfWsMn2gNF4NX7dkt/8OWjeBO+kRreHYY3pbk2cvVQV3in77uoHHf3BldH9TNAd0b2eePLZJE38s/JjxemecVlWqW9qUOrSrLK3kHl5JFIVHNhp4Jxa48Exf3dZCj2ofyBofTJPC2dQveldj8Aj30NF6tVtsU9PycPqcjUvn09HQGFK7yM9Q5abEx+ufxn0fUC6lza5dB48/uptObL2oPNs6tvS//yxLWAxXdvujYKN8/UqdK+OI/Vu3UHyWsn8mUDvQbpmFYt5l/ER6pbFWuwrKdOYUO+TbMres0v9LAgxkdhriby/mUJA7odcPjOMcaOAxfjoHmembtlUTJom+Qpf1tGCTkfiFbtR9WRM2UhdWyC8MbSQ4WEe+8aY7yX/3SS3OA12WpYsHacn0c9F7a75Msw9AVbEtcpLpt+CuXWd0N1HFRZFls8io8wBNx3aOElRu3TYlMysbfoetoFwaRV2Fh9iZVVfCsYrGYY/VLmDQTzEuaMxhPcRINA0ERb7FwqQPBxyzUeRmWZky+QWOwC4PiWZvXCCxSwsILfHwwxJdsaR8vcG4txHmdxDwlh1N0bNHHsG4uTEsnt+ERNPTsWzMQIoxTCk2FmKK5NsSyZYnv+3GoAaHd08L3ZUqmxtWcBUW87HkeRLrQzMY7D9fZq4Ex0KgJaYutAW/fSs9PL1gkJLYGluGZSlVUtASctlR5DPlQLtApXbBaqN2JHJHCyZ7mYd+E5yEN/SRoX9AaugrUEMMstoZSu3kxQf+Cz6LoGx/yoVB0ByjevKsOV8BxZboCqlfoZLMGxrBYN7rVCSv0gbcm9GJhZRcrMP/JlMBnFGmYHc8W3QHFVAutL5Wi4m/Pjyx98POVrIkNhe6+obMH+4O5R4aG8frYThIO7oZFRhCcqXgS+wUIiRTqmFDiZCGWm9n3YM9BWZUpcf1U7kRgXeu0axR0gER3BTG3p9hTUz2ApOJ5PgflusOgi1ex6VhZo/datmHAoiJwO4Eu8OpjqNH9iC1bcT1PJWUhqTWQ91fNHJS+HLkjiOq33yJAW4gBzV2D77ml2b6sLRFTAfonrH70lJHndRj2rw3BWQaMfZcZcNswSMw2F9LsQQzYA5CUhEID4TN20T694Jnu2wFT08MmJVtZ/NKYHdmGQb88IDG9LuoWYMWeEhoIBuoVZaVK4DjSWxgkH7M8ZMk3aQwWYvBUxEKTpmJrYNFU+DKowMtgVwAS29VS+LxeoP35G06J+oGMWVcy/JYsxIAD1aGpocSMh7GKSoN1VSunsmHaUKg3W4N+OcA36TR4g2JQQRW1424qrqqmNQCRW300ZUrxCs8vPTPSLRJiUM0Lymir6nAY5mVUHfOdTKfVkO/aU77fr8xokk3Tg6NFSlhFsaxVV8TBRbyspam34P5bUViIY5V6fIEsfAEo5ERp8/Q5YtityEZRtqoLkr6L839H9mHAh6aaIYhe9+3vlmUY8AuFSjb2m/lOh2EIDKpOpqPeJL7DMAgGjM6MBe14nMMwBAallqtxXvde0FCP0u8xb/NJWYUBtPfSKap/+QGyDcMPldg4DDZIFvfXyeL3+1935TCcVEp/+aQXX19tnh7etqPDcFI1QwL0Vaw+Bxr/nKUHvon7s4+ZOAx/Iqz28X1eZJeP56P+V/M5DANIcWwcvFhOXzZlGrLGKV38n++Kdhg+IfJU9Fwul/X11aMnXWsYVlSYiN9hf3/5ePa7ieM77eK9RuIwHE+6cQge3z2ePz1ErY0/4KgchqPL5LiiuAYaafg6q3IYvkbmkTOkAXE8o+/7PpDkOgxfKHJV3Cvqu8ez0WqncVw4DF8tclXck/HN1fno+WGPhsPwtdI0OGZVm6fn1lM5DF+otlgC36BEXQ4vvn48AxoOw6BS+nWE3o+YRLNeDoKTE+ovqaxzcnJycnJycnJycnJycnJycnJycnI6lv4F2pjYM4qFEToAAAAASUVORK5CYII=">
            <a:extLst>
              <a:ext uri="{FF2B5EF4-FFF2-40B4-BE49-F238E27FC236}">
                <a16:creationId xmlns:a16="http://schemas.microsoft.com/office/drawing/2014/main" id="{BA4B6002-DC98-4273-ACED-4697D8D9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668" y="5232180"/>
            <a:ext cx="2657475" cy="8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7EEFA07-9839-4E2F-906B-754D0CE3C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45" y="1193317"/>
            <a:ext cx="1589640" cy="1589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710C6-1918-4A0A-8A83-0E7C7120E12F}"/>
              </a:ext>
            </a:extLst>
          </p:cNvPr>
          <p:cNvCxnSpPr/>
          <p:nvPr/>
        </p:nvCxnSpPr>
        <p:spPr bwMode="auto">
          <a:xfrm>
            <a:off x="1838326" y="3309730"/>
            <a:ext cx="8468899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29B71D-C4B8-4A76-958D-96B01351324D}"/>
              </a:ext>
            </a:extLst>
          </p:cNvPr>
          <p:cNvSpPr txBox="1"/>
          <p:nvPr/>
        </p:nvSpPr>
        <p:spPr>
          <a:xfrm>
            <a:off x="1838326" y="3451001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 err="1"/>
              <a:t>Hipervizoare</a:t>
            </a:r>
            <a:r>
              <a:rPr lang="ro-RO" sz="2400" dirty="0"/>
              <a:t>:</a:t>
            </a:r>
            <a:endParaRPr lang="en-US" sz="2400" dirty="0"/>
          </a:p>
        </p:txBody>
      </p:sp>
      <p:pic>
        <p:nvPicPr>
          <p:cNvPr id="15" name="Picture 14" descr="Text, whiteboard&#10;&#10;Description automatically generated">
            <a:extLst>
              <a:ext uri="{FF2B5EF4-FFF2-40B4-BE49-F238E27FC236}">
                <a16:creationId xmlns:a16="http://schemas.microsoft.com/office/drawing/2014/main" id="{12AC4EFA-509B-4F08-AA65-D1A3AB494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905" y="3999037"/>
            <a:ext cx="1936474" cy="11307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8EF521-D353-4415-92D2-EADE0DFA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8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28EE7-CD28-493F-BF66-0A6C9F42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Avantaje mașini virtuale?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6CDE-40DC-4DDA-AA25-164AD31D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3763E-F6E6-4E27-9291-1C64C2729C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605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28EE7-CD28-493F-BF66-0A6C9F42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Avantaje mașini virtuale?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43CC9C-A199-4CAF-A804-D359B27464A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94053" y="2313541"/>
            <a:ext cx="9677487" cy="3983741"/>
          </a:xfrm>
        </p:spPr>
        <p:txBody>
          <a:bodyPr/>
          <a:lstStyle/>
          <a:p>
            <a:r>
              <a:rPr lang="ro-RO" dirty="0" err="1"/>
              <a:t>Development</a:t>
            </a:r>
            <a:r>
              <a:rPr lang="ro-RO" dirty="0"/>
              <a:t> în sistem de operare diferit</a:t>
            </a:r>
          </a:p>
          <a:p>
            <a:r>
              <a:rPr lang="ro-RO" dirty="0" err="1"/>
              <a:t>Deployment</a:t>
            </a:r>
            <a:r>
              <a:rPr lang="ro-RO" dirty="0"/>
              <a:t> mai ușor</a:t>
            </a:r>
          </a:p>
          <a:p>
            <a:r>
              <a:rPr lang="ro-RO" dirty="0"/>
              <a:t>Dependințe mai ușor de controlat</a:t>
            </a:r>
          </a:p>
          <a:p>
            <a:r>
              <a:rPr lang="ro-RO" dirty="0"/>
              <a:t>Scalabilitate mai ușoară (copiezi mașina virtuală)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6CDE-40DC-4DDA-AA25-164AD31D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13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8D5602-B1D1-44EE-8392-841501DC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Emulare </a:t>
            </a:r>
            <a:r>
              <a:rPr lang="ro-RO" dirty="0" err="1"/>
              <a:t>vs</a:t>
            </a:r>
            <a:r>
              <a:rPr lang="ro-RO" dirty="0"/>
              <a:t> virtualizare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4E007-9CF2-4750-A4A0-9A3CE91806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5111099" cy="5011408"/>
          </a:xfrm>
        </p:spPr>
        <p:txBody>
          <a:bodyPr>
            <a:normAutofit/>
          </a:bodyPr>
          <a:lstStyle/>
          <a:p>
            <a:r>
              <a:rPr lang="ro-RO" dirty="0"/>
              <a:t>Simulează sistemul în software</a:t>
            </a:r>
          </a:p>
          <a:p>
            <a:r>
              <a:rPr lang="ro-RO" dirty="0"/>
              <a:t>Fiecare instrucțiune e citită de software și interpretată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Ex: </a:t>
            </a:r>
            <a:r>
              <a:rPr lang="ro-RO" dirty="0">
                <a:hlinkClick r:id="rId2"/>
              </a:rPr>
              <a:t>Simulator NES</a:t>
            </a:r>
            <a:r>
              <a:rPr lang="ro-RO" dirty="0"/>
              <a:t> (</a:t>
            </a:r>
            <a:r>
              <a:rPr lang="ro-RO" dirty="0" err="1"/>
              <a:t>Warning</a:t>
            </a:r>
            <a:r>
              <a:rPr lang="ro-RO" dirty="0"/>
              <a:t> multiple </a:t>
            </a:r>
            <a:r>
              <a:rPr lang="ro-RO" dirty="0" err="1"/>
              <a:t>hours</a:t>
            </a:r>
            <a:r>
              <a:rPr lang="ro-RO" dirty="0"/>
              <a:t> of intense </a:t>
            </a:r>
            <a:r>
              <a:rPr lang="ro-RO" dirty="0" err="1"/>
              <a:t>fun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BB04884-87AB-4050-903B-861FA2CE3660}"/>
              </a:ext>
            </a:extLst>
          </p:cNvPr>
          <p:cNvSpPr txBox="1">
            <a:spLocks/>
          </p:cNvSpPr>
          <p:nvPr/>
        </p:nvSpPr>
        <p:spPr bwMode="auto">
          <a:xfrm>
            <a:off x="7544148" y="1246022"/>
            <a:ext cx="4173399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ro-RO" kern="0" dirty="0"/>
              <a:t>Majoritatea instrucțiunilor sunt rulate </a:t>
            </a:r>
            <a:r>
              <a:rPr lang="ro-RO" b="1" kern="0" dirty="0"/>
              <a:t>DIRECT</a:t>
            </a:r>
            <a:r>
              <a:rPr lang="ro-RO" kern="0" dirty="0"/>
              <a:t> de procesor</a:t>
            </a:r>
          </a:p>
          <a:p>
            <a:endParaRPr lang="ro-RO" kern="0" dirty="0"/>
          </a:p>
          <a:p>
            <a:endParaRPr lang="ro-RO" kern="0" dirty="0"/>
          </a:p>
          <a:p>
            <a:endParaRPr lang="ro-RO" kern="0" dirty="0"/>
          </a:p>
          <a:p>
            <a:endParaRPr lang="ro-RO" kern="0" dirty="0"/>
          </a:p>
          <a:p>
            <a:endParaRPr lang="ro-RO" kern="0" dirty="0"/>
          </a:p>
          <a:p>
            <a:r>
              <a:rPr lang="ro-RO" b="1" kern="0" dirty="0"/>
              <a:t>De citit </a:t>
            </a:r>
            <a:r>
              <a:rPr lang="ro-RO" kern="0" dirty="0"/>
              <a:t>Capitol 7 – Modern </a:t>
            </a:r>
            <a:r>
              <a:rPr lang="ro-RO" kern="0" dirty="0" err="1"/>
              <a:t>Operating</a:t>
            </a:r>
            <a:r>
              <a:rPr lang="ro-RO" kern="0" dirty="0"/>
              <a:t> </a:t>
            </a:r>
            <a:r>
              <a:rPr lang="ro-RO" kern="0" dirty="0" err="1"/>
              <a:t>Systems</a:t>
            </a:r>
            <a:r>
              <a:rPr lang="ro-RO" kern="0" dirty="0"/>
              <a:t> (4th </a:t>
            </a:r>
            <a:r>
              <a:rPr lang="ro-RO" kern="0" dirty="0" err="1"/>
              <a:t>ed</a:t>
            </a:r>
            <a:r>
              <a:rPr lang="ro-RO" kern="0" dirty="0"/>
              <a:t>) Andrew </a:t>
            </a:r>
            <a:r>
              <a:rPr lang="ro-RO" kern="0" dirty="0" err="1"/>
              <a:t>Tanenbaum</a:t>
            </a:r>
            <a:endParaRPr lang="ro-RO" kern="0" dirty="0"/>
          </a:p>
          <a:p>
            <a:pPr marL="0" indent="0">
              <a:buNone/>
            </a:pPr>
            <a:endParaRPr lang="ro-RO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575AB-92A3-4DEC-884E-9C7A59DDF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7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FC10F-B376-47D9-A217-E9DEA048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BABD01E-2E5E-4AA5-971F-7B52E566F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395515" y="1185584"/>
            <a:ext cx="1196698" cy="119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802D8-0A01-4405-8704-99483E6953DC}"/>
              </a:ext>
            </a:extLst>
          </p:cNvPr>
          <p:cNvSpPr txBox="1"/>
          <p:nvPr/>
        </p:nvSpPr>
        <p:spPr>
          <a:xfrm>
            <a:off x="7507358" y="105127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Codul de rulat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F384D-39F1-4C2A-9F0A-136BF2A40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7358" y="3831546"/>
            <a:ext cx="3388819" cy="33888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E7B456-7576-4F79-80BD-A91FAEEB5D1F}"/>
              </a:ext>
            </a:extLst>
          </p:cNvPr>
          <p:cNvCxnSpPr>
            <a:cxnSpLocks/>
          </p:cNvCxnSpPr>
          <p:nvPr/>
        </p:nvCxnSpPr>
        <p:spPr bwMode="auto">
          <a:xfrm>
            <a:off x="7507358" y="2382282"/>
            <a:ext cx="1008681" cy="269649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F6E9F9-D07B-4A10-BA1B-90BB7DF3C04F}"/>
              </a:ext>
            </a:extLst>
          </p:cNvPr>
          <p:cNvSpPr txBox="1"/>
          <p:nvPr/>
        </p:nvSpPr>
        <p:spPr>
          <a:xfrm>
            <a:off x="7928024" y="2359877"/>
            <a:ext cx="2243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dirty="0" err="1"/>
              <a:t>Loader</a:t>
            </a:r>
            <a:endParaRPr lang="ro-RO" sz="2400" b="1" dirty="0"/>
          </a:p>
          <a:p>
            <a:pPr algn="ctr"/>
            <a:r>
              <a:rPr lang="ro-RO" sz="2400" dirty="0"/>
              <a:t>(</a:t>
            </a:r>
            <a:r>
              <a:rPr lang="ro-RO" sz="2400" dirty="0" err="1"/>
              <a:t>Kernel</a:t>
            </a:r>
            <a:r>
              <a:rPr lang="ro-RO" sz="2400" dirty="0"/>
              <a:t> Sistemul de operare)</a:t>
            </a:r>
            <a:endParaRPr lang="en-US" sz="24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61525F6-0835-48D1-B215-1632017F1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4000" y="1512937"/>
            <a:ext cx="4981224" cy="4327125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60797B-B4F7-402A-B2EE-387527ED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1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F5EBF-C48C-45A9-B1C1-03B86983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FD451-C0C6-4656-BB3A-2B626882CB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7ED48A-2722-4159-8AA7-4A9EEFFD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0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8242137-D0F1-4C47-9F1F-F19E625B2F6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B1574-B647-4AB6-9FB1-F4EE18DA8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3924EF-2447-48A4-A491-DE31FE9416FB}"/>
              </a:ext>
            </a:extLst>
          </p:cNvPr>
          <p:cNvCxnSpPr>
            <a:cxnSpLocks/>
          </p:cNvCxnSpPr>
          <p:nvPr/>
        </p:nvCxnSpPr>
        <p:spPr bwMode="auto">
          <a:xfrm flipH="1">
            <a:off x="4516337" y="2296092"/>
            <a:ext cx="3823432" cy="61014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28053" y="1263385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055371" y="107871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794837-D7EE-4E27-BEA5-6668DF73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1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28053" y="1423667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055371" y="1239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2E5D3F-D333-49CA-AF37-11E667674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B96DB478-7F97-4C8A-B4F4-F47E3283DBE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05B2E1-3BE3-4F8C-942D-0D9BBA21A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EAC9AC-8BDD-4B7A-BA77-79E753F4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39801359-82EC-4277-A7F5-3AFCF7ED1F6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BA9402-D790-4551-B700-2B7AD9A51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0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A4AB5FEE-D761-4659-A766-887BC62EDB5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48A6C-ECE1-4AF6-B38C-3499F44F7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877138" y="4729028"/>
            <a:ext cx="0" cy="11513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07CAA0-12F3-4CB4-9E4E-982060D513B4}"/>
              </a:ext>
            </a:extLst>
          </p:cNvPr>
          <p:cNvSpPr txBox="1"/>
          <p:nvPr/>
        </p:nvSpPr>
        <p:spPr>
          <a:xfrm>
            <a:off x="1070957" y="6024701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Timer </a:t>
            </a:r>
            <a:r>
              <a:rPr lang="ro-RO" dirty="0" err="1"/>
              <a:t>Interrupt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4FD59E-AF3B-421B-8C0D-EDCB150D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E5FBCC-71AD-4D49-9F34-B20997DFB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2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BA30CB5F-6C85-4D21-8665-4D51E7EA393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848A6C-ECE1-4AF6-B38C-3499F44F708C}"/>
              </a:ext>
            </a:extLst>
          </p:cNvPr>
          <p:cNvCxnSpPr>
            <a:cxnSpLocks/>
          </p:cNvCxnSpPr>
          <p:nvPr/>
        </p:nvCxnSpPr>
        <p:spPr bwMode="auto">
          <a:xfrm flipV="1">
            <a:off x="1943239" y="4838045"/>
            <a:ext cx="0" cy="11513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07CAA0-12F3-4CB4-9E4E-982060D513B4}"/>
              </a:ext>
            </a:extLst>
          </p:cNvPr>
          <p:cNvSpPr txBox="1"/>
          <p:nvPr/>
        </p:nvSpPr>
        <p:spPr>
          <a:xfrm>
            <a:off x="1137058" y="6133718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Timer </a:t>
            </a:r>
            <a:r>
              <a:rPr lang="ro-RO" dirty="0" err="1"/>
              <a:t>Interrupt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2686067" y="5340917"/>
            <a:ext cx="2971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Pornește </a:t>
            </a:r>
            <a:r>
              <a:rPr lang="ro-RO" b="1" dirty="0" err="1"/>
              <a:t>scheduler</a:t>
            </a:r>
            <a:endParaRPr lang="ro-RO" b="1" dirty="0"/>
          </a:p>
          <a:p>
            <a:r>
              <a:rPr lang="ro-RO" dirty="0"/>
              <a:t>(posibil </a:t>
            </a:r>
            <a:r>
              <a:rPr lang="ro-RO" dirty="0" err="1"/>
              <a:t>read</a:t>
            </a:r>
            <a:r>
              <a:rPr lang="ro-RO" dirty="0"/>
              <a:t> din RAM pentru cod de </a:t>
            </a:r>
            <a:r>
              <a:rPr lang="ro-RO" dirty="0" err="1"/>
              <a:t>scheduler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4E1E1-C6F7-451A-83C8-D4196596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DF114D-DE2A-4DE9-9442-C9D86FF0A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8828A9C1-7BD7-4D0A-94DE-E7521C96631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D1C4C79A-052D-4887-B031-708F2E00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8" y="1263385"/>
            <a:ext cx="2119717" cy="14903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>
            <a:off x="4185014" y="159479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>
            <a:off x="2112332" y="1410126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594622" y="5162214"/>
            <a:ext cx="29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– </a:t>
            </a:r>
            <a:r>
              <a:rPr lang="ro-RO" b="1" dirty="0" err="1"/>
              <a:t>kernel</a:t>
            </a:r>
            <a:r>
              <a:rPr lang="ro-RO" b="1" dirty="0"/>
              <a:t> OS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B61A9-65FD-410B-9AB5-3DA0555A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70F33B-8EB0-40AA-A965-354502950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58B9227-4D1C-4659-B7F0-1054B2ED6F6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 flipV="1">
            <a:off x="4378450" y="2305878"/>
            <a:ext cx="3615925" cy="44137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77D730-8B9C-464F-A900-6C0F9845E251}"/>
              </a:ext>
            </a:extLst>
          </p:cNvPr>
          <p:cNvSpPr txBox="1"/>
          <p:nvPr/>
        </p:nvSpPr>
        <p:spPr>
          <a:xfrm rot="21246564">
            <a:off x="4817565" y="1365022"/>
            <a:ext cx="20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Program </a:t>
            </a:r>
            <a:r>
              <a:rPr lang="ro-RO" dirty="0" err="1"/>
              <a:t>counter</a:t>
            </a:r>
            <a:endParaRPr lang="ro-RO" dirty="0"/>
          </a:p>
          <a:p>
            <a:r>
              <a:rPr lang="ro-RO" dirty="0"/>
              <a:t>State</a:t>
            </a:r>
          </a:p>
          <a:p>
            <a:r>
              <a:rPr lang="ro-RO" dirty="0" err="1"/>
              <a:t>Registers</a:t>
            </a:r>
            <a:endParaRPr lang="ro-RO" dirty="0"/>
          </a:p>
          <a:p>
            <a:r>
              <a:rPr lang="ro-RO" dirty="0"/>
              <a:t>Codul e deja acolo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594622" y="5162214"/>
            <a:ext cx="29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– </a:t>
            </a:r>
            <a:r>
              <a:rPr lang="ro-RO" b="1" dirty="0" err="1"/>
              <a:t>kernel</a:t>
            </a:r>
            <a:r>
              <a:rPr lang="ro-RO" b="1" dirty="0"/>
              <a:t> OS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684C-8182-4E14-A335-4335A626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8D0734-C9A1-4C1C-AB67-E5BAAC1C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9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1E87AC4-E2FE-4775-8849-2D2229EACAC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D91D41D-7800-473D-A37E-273236AAB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7" y="1349091"/>
            <a:ext cx="2788286" cy="15854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D54714-0585-4AD2-BAC1-C19B6C350D68}"/>
              </a:ext>
            </a:extLst>
          </p:cNvPr>
          <p:cNvCxnSpPr>
            <a:cxnSpLocks/>
          </p:cNvCxnSpPr>
          <p:nvPr/>
        </p:nvCxnSpPr>
        <p:spPr bwMode="auto">
          <a:xfrm flipH="1">
            <a:off x="4747396" y="2809301"/>
            <a:ext cx="3406004" cy="76016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825B77-5AFB-4738-92E6-E1D1909F530D}"/>
              </a:ext>
            </a:extLst>
          </p:cNvPr>
          <p:cNvSpPr txBox="1"/>
          <p:nvPr/>
        </p:nvSpPr>
        <p:spPr>
          <a:xfrm>
            <a:off x="1594622" y="5162214"/>
            <a:ext cx="297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 err="1">
                <a:solidFill>
                  <a:srgbClr val="00B050"/>
                </a:solidFill>
              </a:rPr>
              <a:t>Scheduler</a:t>
            </a:r>
            <a:r>
              <a:rPr lang="ro-RO" b="1" dirty="0"/>
              <a:t> – </a:t>
            </a:r>
            <a:r>
              <a:rPr lang="ro-RO" b="1" dirty="0" err="1"/>
              <a:t>kernel</a:t>
            </a:r>
            <a:r>
              <a:rPr lang="ro-RO" b="1" dirty="0"/>
              <a:t> OS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96B50-F749-465F-A766-09602FAE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E7D8FE-B150-42C7-BA17-2BFB78670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01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D91D41D-7800-473D-A37E-273236AA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57" y="1349091"/>
            <a:ext cx="2788286" cy="15854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6C63C1-53F2-4D6B-82A6-8E0E471FEE35}"/>
              </a:ext>
            </a:extLst>
          </p:cNvPr>
          <p:cNvCxnSpPr>
            <a:cxnSpLocks/>
          </p:cNvCxnSpPr>
          <p:nvPr/>
        </p:nvCxnSpPr>
        <p:spPr bwMode="auto">
          <a:xfrm>
            <a:off x="3986239" y="1530213"/>
            <a:ext cx="715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E80863-2D00-4D04-A3AD-EE16313A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36D2857F-1C0A-49CC-AD85-B8A62A61F73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646" y="2296092"/>
            <a:ext cx="3333750" cy="3044825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7872C9-43D0-404A-801F-EE095BD3E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1294" y="68688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06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FE88-2D86-43EC-B467-53A81123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ro-RO" dirty="0" err="1"/>
              <a:t>multi-tasking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04B65-022B-4E17-AC41-3E222D0FEB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5210251" cy="5011408"/>
          </a:xfrm>
        </p:spPr>
        <p:txBody>
          <a:bodyPr/>
          <a:lstStyle/>
          <a:p>
            <a:r>
              <a:rPr lang="ro-RO" sz="2400" dirty="0"/>
              <a:t>Toate programele cred că au acces la tot RAM-ul fără spațiu alocat </a:t>
            </a:r>
            <a:r>
              <a:rPr lang="ro-RO" sz="2400" dirty="0" err="1"/>
              <a:t>kernel</a:t>
            </a:r>
            <a:endParaRPr lang="ro-RO" sz="2400" dirty="0"/>
          </a:p>
          <a:p>
            <a:r>
              <a:rPr lang="ro-RO" sz="2400" dirty="0"/>
              <a:t>Soluția este paginarea (bucăți de RAM virtual </a:t>
            </a:r>
            <a:r>
              <a:rPr lang="ro-RO" sz="2400" dirty="0" err="1"/>
              <a:t>mapate</a:t>
            </a:r>
            <a:r>
              <a:rPr lang="ro-RO" sz="2400" dirty="0"/>
              <a:t> pe cel real)</a:t>
            </a:r>
          </a:p>
          <a:p>
            <a:r>
              <a:rPr lang="ro-RO" sz="2400" dirty="0" err="1"/>
              <a:t>Kernel-ul</a:t>
            </a:r>
            <a:r>
              <a:rPr lang="ro-RO" sz="2400" dirty="0"/>
              <a:t> și CPU (prin MMU - </a:t>
            </a:r>
            <a:r>
              <a:rPr lang="ro-RO" sz="2400" dirty="0" err="1"/>
              <a:t>memory</a:t>
            </a:r>
            <a:r>
              <a:rPr lang="ro-RO" sz="2400" dirty="0"/>
              <a:t> management unit și TLB -  </a:t>
            </a:r>
            <a:r>
              <a:rPr lang="ro-RO" sz="2400" dirty="0" err="1"/>
              <a:t>translation</a:t>
            </a:r>
            <a:r>
              <a:rPr lang="ro-RO" sz="2400" dirty="0"/>
              <a:t> </a:t>
            </a:r>
            <a:r>
              <a:rPr lang="ro-RO" sz="2400" dirty="0" err="1"/>
              <a:t>lookaside</a:t>
            </a:r>
            <a:r>
              <a:rPr lang="ro-RO" sz="2400" dirty="0"/>
              <a:t> buffer) controlează RAM-ul prin </a:t>
            </a:r>
            <a:r>
              <a:rPr lang="ro-RO" sz="2400" dirty="0" err="1"/>
              <a:t>loader</a:t>
            </a:r>
            <a:r>
              <a:rPr lang="ro-RO" sz="2400" dirty="0"/>
              <a:t>, </a:t>
            </a:r>
            <a:r>
              <a:rPr lang="ro-RO" sz="2400" dirty="0" err="1"/>
              <a:t>malloc</a:t>
            </a:r>
            <a:r>
              <a:rPr lang="ro-RO" sz="2400" dirty="0"/>
              <a:t>, </a:t>
            </a:r>
            <a:r>
              <a:rPr lang="ro-RO" sz="2400" dirty="0" err="1"/>
              <a:t>free</a:t>
            </a:r>
            <a:r>
              <a:rPr lang="ro-RO" sz="2400" dirty="0"/>
              <a:t> și tabelele de pagini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41D53AD-D28D-4B7A-8B29-AB7916D7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64" y="1411356"/>
            <a:ext cx="4604972" cy="46994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D668A7-09A2-430C-9BF9-B1E84A23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2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ED7B04-7F76-4FE4-B9BD-0189747F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Articol</a:t>
            </a:r>
            <a:r>
              <a:rPr lang="en-US" dirty="0"/>
              <a:t> </a:t>
            </a:r>
            <a:r>
              <a:rPr lang="ro-RO" dirty="0"/>
              <a:t>științific principal despre Cloud</a:t>
            </a:r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873C7B-2397-4BB9-A9A6-D4F2854310E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53" y="1285875"/>
            <a:ext cx="7288257" cy="501173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7D2AAF-0C16-46F2-8CDB-07A2B098D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13" y="3613309"/>
            <a:ext cx="180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:image/jpeg;base64,/9j/4AAQSkZJRgABAQAAAQABAAD/2wCEAAkGBxISEhUSEhIVFRUVGBUVGBUVFRcVFxUXFhUXFxUVFRcYHSggGBolHRUVITEhJSkrLi4uFx8zODMsNygtLisBCgoKDg0OGhAQGy0fHSUtLS0tLS0tLS0tLS0tLS0tLS0tLS0tLS0tLS0tLS0tLS0tLS0tLS0tLS0tLS0tLS0tLf/AABEIAOcA2gMBIgACEQEDEQH/xAAcAAABBQEBAQAAAAAAAAAAAAAAAQMEBQYCBwj/xAA7EAABAwEGAwYFAwMDBQEAAAABAAIRAwQFEiExQVFhcQYigZGhsRMyUsHRB0LwFILhI3LCM1NisvEk/8QAGQEAAwEBAQAAAAAAAAAAAAAAAAECAwQF/8QAIhEBAQACAgMBAQADAQAAAAAAAAECEQMhEjFBUWEEFDIT/9oADAMBAAIRAxEAPwD2tIlSIIqEiVBhCEIAQhCAEiEj3gCSQANygFQqi13ztTE/+R08Aqm0V3v+ZxPt5KLnI1x4sq0z7ZTGr2+f4XAvGl/3B45e6yrgdk0ZUf8Aq1/122p1Wu+Ug9CD7LpYVrTMgx0KlWe/KtMwTjHB2vnqqnJKzy4bPTXoVbd99UquU4XfS7fod1ZLTbKzQSJUiCCEIQCIQhACRKkQAkSoQDyRCEAIQhACVIhAKkQmrTXDGlx0HrwCA4ttsbSbLtdhuSs/abS6oZcejRoPyU3WqOqOL3anQbAcAkAWGebr4+KTugpA2c04Aug1ZOjWjZCZc1Sim3NSNGfkoNdqsHgbqNUHBB6VrpG60Fydo8MMrGW7POreTuI5qjrMUCq8tV4cmmPJxSx6sDOY04oWL7KX5gIovPcOTSf2E7f7T6LaLpl24csdXQQhCZEQhCAEiVIgBCEiAeQhCAEIQgBCEIAWcve1/EfhHyt9Tufsrq8K+Cm528ZdTkFlWmI5rPky+NuHHd2dfwTjGppuZUhi53ZOnTWJcK6Y5dVE9DaO4pt5TjimKhSVDdUKO4J9yYeVNWiVVWWsq0rwqy1BTsWILakHkvReyN7fGp4HGX04HMt/aeux/wArzh41U3s7enwazX7TheOLTr5a+C6ePJx82H16whAQt3IRCEJAJEqRMBCEIBxCEIAQhIgFSpEJBTdo6uTGcSXHwyHuVTlSb9rzWI+kAfc+6r8eYXPyXt2cOPSQ05qQ16ry5SGPMLPbfSYxdvKYpuTriqlLSPUOa4eunOTRqbJL0baU29qcpkSnajUtGq7Q1VtoCuLRCqrQpVtWVzEqsp1YKuX0jJWftAwvhaYMeT09n7KW741lpuOoGA9W5e0K3WN/TO0zRqU/pcHeDhH/AB9Vsl1R52U1SIQhBEQhCAEiVCYOISISAQhCAVCEIDFXtVBqvI+o+8KK07pLQGlzyJycfcrimCVxZXt6WE1Eief82UikMh7KOxi7q1iBAy55IirdLCkE9pwWVrWtzdHNHr/Cqq2X9UEgE6cPyqS2FqrAbqL8VY6neTzqT/PFX1kt0iCD1/8AiKuVYsqRKStXMaqIa7WyXEAcXEAeqgWq+KIy+LT8Ht/KStyJ7qkqM4tOfNUFrvgvyY4H/aZ9kwx9omQ2Bz3VeH6zvJv0vqtpaO7CorxZLpA05JyvVIGbR/nzUKlaJdBjhOarHFllldNz+mdSKr2E6smOjh+V6KvCbs7QmyWllQNLplmWgxd0OImSBMxlpqFv/wBPO0Fe0vrMrPx4QHg5CJMQI2/C2l+ObLHe62yEIVMwkQhBBIlSJg4hIhIFQkQgIl72v4NF9QagZdSYn1WDs99F7pl+f7iT7g5LdX3Qx0KjeLSfLP7LB2CgGkNjiubmt3Hd/iyeN67V15XTVxGtQtD24pLgYIcScyZ3TdjtFsZ83w6g6YT4xktJ8FrQWjTXz4KI1oWflWnjN9dIFnvyvjwGxugmMfxGYepOwU60Wt5+ZjR0eXf8R7pRZwdII3EorMdHcYP90/yVUuxcbv2b+A05vMRss3fN/Wan3WMxk5SMMT1++ivqFzCpIrOc8bjFAP8Aai1dmrG0SKYB5lVPH6LMp1iytltIdmWlsiRvKntoB4JdMNBOpGQEnIGCVYMsDJGFpyyGXoFamnhAkeEZmfdRcp8XMb9RuzNz0/gNcWjERJOU6597UjxVB2wsnw306jRl3mO5B0Z+hW7sbMLIAjJUHaSyY2O80997Lx60xFiFVxwskHd0THJTKNmvAEZDDGePCZPHiPBTbuygA5/cK8ayqRqI5q7l/Gcw/rN1KlUZPYOZYZHkVy5gMGI3ggj21WldZ3RBa0/zgo9soQM/QfZTMlXBlrXR0OXHy1Xov6SWGKdatOb3hgHANaD7u9Fgbzq5ZDQ789fsvSP0ob/+WoeNU+jGrXHuufk6wbVIlSLVzBCEiAEIQgnaEJEAqVIhABErz60U8FUtOxI/nkvQlku1Nlw1Q8fuGfUZH7LHnx3Nur/Fy1lZ+svVtjxamDVrgWlvseuSnOydHNR7NZHf1bXEGBOe0kKbb2w9c09OzP3DlMjQwfBSzooFnOcqe08UQGarhHykqC9zZ+U+SuMozUKq7gqsXNG7PaGj9pJ6LoNLnYnDoOA/KYFql2Fgz48FPpgxxSg9HqRUa8KQc0wpNELi2Mg8lfxG5tg7XYzTdrlKu7FaCQAYUTtHACr7JbMEAlKy6OWb00zyeKqLwBzzUila8QlMWp4KmReumYvFstP83C9X/TBsWFvN7/sPsvMLUcyvUv02pFtjHA1HkdMl0cftwc/pqUIQtnKEiVIgBIlSIDtCEIIJUiEAqqu0Vmx08UfKZPQ5H7K1SOE5HRLKbml4ZeNlYrD3Q0nfJ3qAol4Okh3gVZ3hZyxxYcgDLTsQq+3MOEOiGunDzg5nxlcWrHoSy6pugpfxVCpuyXTqiSoefWVJfF64O6NTkPwur1vDA2BmdgFAu27iXfEq5uOg+mfun7XvSxuqzvjE8wTnGsKdXvP4I74dHENLgfJOUgnMAI1VSJuSvsnaNlR2FuIHg5pb5Su7fekDMqLedADvAQRos1e1qqz8gI5E/hMv64v29gSPYKB/VYiIEKOaTnGXD/Ckto4VcjO5dplG2uYeLfbqptS0yFWsE5JaTSRHUqLGkzcVTM/zdezdiLO6nYqQeIJxOg6gOcS2fBeadhbM2pbaTXtDm98kHMd1jiJHWF7QtuOfXFz5fAhCRasAhCEgRCEJh2hIhBFQkSoASpEINy9gOoB6iVQdr2dxh/8AIjzbP/FaFUPbFn+g0/S9p8IIPupz/wCavj/7jK035IqftPP3EJppgwnnNkQuKvRQf6YTjdmZPgBp6hQbXezKbiXGANSTkrqnB7p2UG03aDkRMpw0Wz9p6D/kfi2yB/CnMvAmSGOy17qU9naBOMMwO4sykxGYGRSmyWlr3OZWaQ5obhfTDg2P3DCWmTOa18ZfSe/w1WtUDNjs882k81V2m3s0gnwKtCbaxwL6lJwAIg0C2dpkPyVfVp2guc4/BE7Cm/LXOS9HjP055fimq1ZzDSOqo7Xe5xYWMxcTMAflXtrux5ydUMCchDQZGeQ18VFo3aAYA6quozylN3O972kuEHkrJ0MMfSzPqT/gp2y0WsE8Psqw1S8uJ0Jk/YKKfptP0osZdaKlUjJjI/uqHL0a5eprO9hbo/prK3EIfU/1H8RI7rfAR4krRLoxmo4eS7yCRCE0BIhCAEiEJh2hCEEEIQgwlSIQAqDtcSaLo0aWT0xCff0V+SodWgHtcxwkOBB8dUrNzR43VleeB0geSdY6VzaLO6k91N+rTE8RsfFNfEwnPRcfq6r0Pm4lYVIptB1TDHTonwIgpaOVIbwTdV+GITxErghVFq23PNQ6nLmq97oMcFevotKr69ASUU4o7TJ2hFCyxmVPqUSuKzoCNlcfqmverDMI3V1+nPZv+oqGtUE0qZGR0e/UDoMieoVC+zPr1m0qYxOccIHPnwGpXtdyXY2zUGUWaMGZ+pxzc7xMrbDFycueuk5CELVyhIhCAEiEIAQkQmHaEIQAlSISBUJFxVfGmv8AM0B1VIjNcVMs9ky6ljBDtxHgVEs1sJJs7s6jRrsWbO68lcibUO+rkFVuNv8A1RnJ/cPpKx1YEEtcCCDBB26r09qpr9uRtYSO64aOj0dxCx5eLz7nt0cPN4dX0w9J+E5eSsrPaA7L0KqrVRfRfgqNh3HZw4tO6j1K0GQdFyS66rtuO+41LH5LuFQ2G+Bo8xz2PXgrZ1oyVljfjqtA3/KgYs03Xtig1bbDpSt203pPtjYzVBedpGgT1ut+Ianos1elsDAXOPRu5P2TxnaMs+m//SujTNWrUcZqgANB2afmI56Dp1XpS+eOx1+vo121JzmY2I3HSMl9A2O0tqsbUaZa4AjxXVj6efye9nkiEJoCRCEAJEIQAhIhAdoSITBUqRNVa4GWp2CAdLoUZxcTkBB4zp0QG7uP48AnKbkycFjxoQZy0iOfOFxarvBaMBh7Tia7ed54g7qWmqVXOPJPZaM2O1YwZGF7cnN4H8FSwotqIafiRkMnEfTx8PaU4H7jMFFEQ73uynWZheJGx3YeLTsvO76uipZz3u8wnuvjI8A7gV6lOLootqoNILXgFhyg5ws+Timc/rbi5rx3+PH7SzNLY69RggOMcDmPDgtF2i7MOpS+kC6nu3VzOnEeqzBqjZclxuPVd8uOc3DlqtromAqp94PJ1Hl+VIrulV5ZmnEZFr2hx/cVQXu/IDiVcV3LPXw/NvVa4Ttlnekm7KsFpXr/AGX7SPpUw3JzPpO08CvHbBTJJA4z5rd3KTgAI2Wn1hl6evXffdGro7Cfpdl5HdWS8eZXe10fdaC7e0VWmACZHB2Y8CqZvQUiprv7R0qmTu4eeY81btcCJBkcQgOkiEiAVIhCA7QuS6E290pglevA/nkE3Z6R+Z2p24DguaTcTsWzchwJ3Php5qTH8hUkQuHOzXQB4qO90FI0o/Lko9emYifEagpl1rEgDfPoprx3U76Ke3Fkr4wWmA5uTh7Eciq6tTqUJNMY6epp7t4lnLknLWwiKjPmb6t3BTja2OD4lEosFgtjXiWmeI3B4EbFTXAEKtr2MF2Nhwv+rZ3J43HqnbPaCe64Q4aj7g7hAhKkjI/KdD9lku0/ZMVJq2eG1NS3Rr/wVuoBGap76trLOzFUORyaB8zjwA+6nKSzteGVxvTxp9YtcWvEEZEHIg+Ki2iuDotZe1Ft4PmG0nDR0SeQfxCyd73LaLP/ANRhwbVG95h8dvGFz+GnVOTftCqvVFbu88DmArSs/JSuz9yGs/4rzhpUyHEx8x1DW8dFeKc70sLluvCx1R/yj1gBP2i31G4XMgNBzET3eM8ktuvUVKgptBbSE66uIOp/CmXfZwTO3BUyTxJY1xMniNwU7SqbFIykAMIyAyjlwTQp+YVM0tjwDCtbBfVSjBBlu4OiqW5jmnqbpCYeg3VfNOuIBh30n7cVYry6y1S10TBHead4/wAFba4b5+L3H/OND9Q/KAukJEJA2XTqo9U43YG6D5yP/QczvwHVFetBDWwXu+XcAbuPIKXRpBogee5J1J5q0lEDIZeCUnZKSgZJGaqVYUao6XRx9P8AKdrd7px/CjtAiNxmOaAV9MMOmR9VOaco/kJioMbeC4szyRB1b6hOfhX9dUnzI1TFMYHFscwpDzDgdiltbMg7h7bpG7aJz33CZr0gSIyIzn+eycY7L2KRu5PU+CAb/rA0EuywAud6/Yeq8mve+n2qs6o7IaNbs1uwH3XqNusragI0MESI0O3PovHLTRwVHM+lzgD0MKMu14tLdVBhaHRJ9Qfsr6m8uo4Ya5kEHFGYGR6rL3JBID9Dl0K195D4NlqVIBaxjnQOACmQ77eOXXYBWqhhkNzc6PpGw65DxWttGZhrQ0QAGtEAACB1yWf7J1R8ePqYQPQ/ZbA0Q3M7/ZGM6Vy3tj22eKkR+6PMq8sVUEuZoWmPDULqhZA81DzMckMoltVj3R3xgcRxGbT7jxVyM7UkbHwKRzYM+ClGgI0XLaQKITmmITjTyTlmppyoyCCgIlrkYXwe6c/9pyP58FOs9UghwMEGQl+HIIO+SZuw5YTqCWn+3/EJ/CegXZbRWph410I4EaqUsl2dtXw6ppn5X5eO34WtSNXXZdjc6rh33wThJbhGoaIKnf03Bzx/dPvKEK7UyOPguJyqHLi1p+yRrHyQ5wLeTYPukQjZ6QrIPg1fgHNpBdT3gD5mHpOXIqbWGcjZCEZFHBq4SDsciuarsLw7Y5FCEjPVhkRwzHROUaktzQhO+yiPRfBLI5jounkjNKhSpEvO1to03VjMgAAEZSSANOZCyV4dlgWBzXS/5idnTmeiEJaG0Cx2QaSVa3g11Wz1LMXkCo2J9vZCEjeSWeo6z1wXDOm+HAZ6GHDylel21oAy2QhLFpyfEC5xIfzcVJtdL/SdxaMQ6tzHshCtlUpgkTxEpprYchCAcojvRxXdsqtaIJz6IQnJsrTNG8KY1PoVGs9vYKz4mO6/TiIPshCqYxNvaZVtAc6WngZ5hbWz3q0taTqQCepCEKdKj//Z">
            <a:extLst>
              <a:ext uri="{FF2B5EF4-FFF2-40B4-BE49-F238E27FC236}">
                <a16:creationId xmlns:a16="http://schemas.microsoft.com/office/drawing/2014/main" id="{3E5B575C-045D-4140-A57B-1DE75682F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27" y="4188620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D6B65-2066-4394-8A4C-2283F583A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72" y="3146013"/>
            <a:ext cx="2085213" cy="208521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EF2E6C-F5B6-4B3C-A2BA-1D503845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9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EC075-0FE3-4A1A-B123-97049E89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Emulare CPU-RAM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496E44-5794-4D1B-A8E9-989840D35B3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3985" y="4720469"/>
            <a:ext cx="1164814" cy="11648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8BA59-B200-4BDE-A119-BB225B89EFD2}"/>
              </a:ext>
            </a:extLst>
          </p:cNvPr>
          <p:cNvSpPr txBox="1"/>
          <p:nvPr/>
        </p:nvSpPr>
        <p:spPr>
          <a:xfrm>
            <a:off x="2043102" y="5950708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Codul de rulat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3893F-01DE-4D82-9B38-8A62D104A322}"/>
              </a:ext>
            </a:extLst>
          </p:cNvPr>
          <p:cNvSpPr/>
          <p:nvPr/>
        </p:nvSpPr>
        <p:spPr bwMode="auto">
          <a:xfrm>
            <a:off x="6732104" y="3950734"/>
            <a:ext cx="3707296" cy="2099909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EE4D0-FF5F-430F-95CF-0075E6CCA3F2}"/>
              </a:ext>
            </a:extLst>
          </p:cNvPr>
          <p:cNvSpPr txBox="1"/>
          <p:nvPr/>
        </p:nvSpPr>
        <p:spPr>
          <a:xfrm>
            <a:off x="7298635" y="3489069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Un </a:t>
            </a:r>
            <a:r>
              <a:rPr lang="ro-RO" sz="2400" dirty="0" err="1"/>
              <a:t>malloc</a:t>
            </a:r>
            <a:r>
              <a:rPr lang="ro-RO" sz="2400" dirty="0"/>
              <a:t> mare</a:t>
            </a:r>
            <a:endParaRPr lang="en-US" sz="2400" dirty="0"/>
          </a:p>
        </p:txBody>
      </p:sp>
      <p:pic>
        <p:nvPicPr>
          <p:cNvPr id="13" name="Picture 1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96A580B-AF21-43EB-AF94-18D544C24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367" y="1668759"/>
            <a:ext cx="3203382" cy="11648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646B92-21BF-42BD-9CB4-E5CB7E1430B1}"/>
              </a:ext>
            </a:extLst>
          </p:cNvPr>
          <p:cNvSpPr/>
          <p:nvPr/>
        </p:nvSpPr>
        <p:spPr bwMode="auto">
          <a:xfrm>
            <a:off x="1838325" y="1535178"/>
            <a:ext cx="3523664" cy="146231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A6AD26-5216-4806-A108-E84BDCF170E7}"/>
              </a:ext>
            </a:extLst>
          </p:cNvPr>
          <p:cNvSpPr txBox="1"/>
          <p:nvPr/>
        </p:nvSpPr>
        <p:spPr>
          <a:xfrm>
            <a:off x="5688496" y="1389170"/>
            <a:ext cx="5078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Trebuie reținută starea (un set de variabile)</a:t>
            </a:r>
          </a:p>
          <a:p>
            <a:r>
              <a:rPr lang="ro-RO" dirty="0"/>
              <a:t>Trebuie reținuți </a:t>
            </a:r>
            <a:r>
              <a:rPr lang="ro-RO" dirty="0" err="1"/>
              <a:t>regiștrii</a:t>
            </a:r>
            <a:r>
              <a:rPr lang="ro-RO" dirty="0"/>
              <a:t> (un vector)</a:t>
            </a:r>
          </a:p>
          <a:p>
            <a:r>
              <a:rPr lang="ro-RO" dirty="0"/>
              <a:t>Majoritatea instrucțiunilor modifică starea </a:t>
            </a:r>
          </a:p>
          <a:p>
            <a:r>
              <a:rPr lang="ro-RO" dirty="0"/>
              <a:t>sau </a:t>
            </a:r>
            <a:r>
              <a:rPr lang="ro-RO" dirty="0" err="1"/>
              <a:t>regiștrii</a:t>
            </a:r>
            <a:endParaRPr lang="ro-RO" dirty="0"/>
          </a:p>
          <a:p>
            <a:r>
              <a:rPr lang="ro-RO" dirty="0"/>
              <a:t>Restul instrucțiunilor sunt citiri/scrieri RAM sau periferice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04C95E-0656-4F14-8F00-D575F0F0E26F}"/>
              </a:ext>
            </a:extLst>
          </p:cNvPr>
          <p:cNvCxnSpPr/>
          <p:nvPr/>
        </p:nvCxnSpPr>
        <p:spPr bwMode="auto">
          <a:xfrm flipV="1">
            <a:off x="2766392" y="3069296"/>
            <a:ext cx="239709" cy="143638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147298-67A6-4498-9A8A-07F1EFD6C7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61989" y="2997489"/>
            <a:ext cx="1346786" cy="95324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53B8FC-B110-433C-A733-156F7E63E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6A9620-F18E-4515-B749-DC8C20919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3586" y="3474111"/>
            <a:ext cx="2964331" cy="29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59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B7DC1-EAE3-4884-80E4-9F3138C2D27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27B149-2D8B-4656-9DCA-519B3444A454}"/>
              </a:ext>
            </a:extLst>
          </p:cNvPr>
          <p:cNvSpPr/>
          <p:nvPr/>
        </p:nvSpPr>
        <p:spPr bwMode="auto">
          <a:xfrm>
            <a:off x="5231296" y="1723872"/>
            <a:ext cx="3342793" cy="1575920"/>
          </a:xfrm>
          <a:prstGeom prst="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76BD93-295F-4315-9B4D-4C9A0E62529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61513" y="3299793"/>
            <a:ext cx="318052" cy="45719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D7F1F2-ABAD-4074-BCAA-E38C3139FF5A}"/>
              </a:ext>
            </a:extLst>
          </p:cNvPr>
          <p:cNvSpPr txBox="1"/>
          <p:nvPr/>
        </p:nvSpPr>
        <p:spPr>
          <a:xfrm>
            <a:off x="8096433" y="387620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Rulează ca PROCES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73C209-00CB-4604-8293-3044B222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11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7AE49-6D2F-4594-BB7A-95506F86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</a:t>
            </a:r>
            <a:endParaRPr lang="en-US" dirty="0"/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4DFEC0DB-A4CC-473B-A43E-554D23C5A89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505" y="1285875"/>
            <a:ext cx="3676953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EBA7D7-BD12-4CD9-8F5E-A4755F5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2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Type</a:t>
            </a:r>
            <a:r>
              <a:rPr lang="ro-RO" dirty="0"/>
              <a:t> 1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879109-80AD-42EF-8F57-E5A1B03E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B32D11B9-C11A-4517-81FC-5F3390189CC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1271289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Type</a:t>
            </a:r>
            <a:r>
              <a:rPr lang="ro-RO" dirty="0"/>
              <a:t> 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B0034C-FA33-4840-8A4A-6AC39B2A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E9994A53-051D-4280-B120-2ED00FDFDDE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637739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CPU – </a:t>
            </a:r>
            <a:r>
              <a:rPr lang="ro-RO" dirty="0" err="1"/>
              <a:t>Paravirtualizare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012394-A84C-4994-808A-20B63E4D575D}"/>
              </a:ext>
            </a:extLst>
          </p:cNvPr>
          <p:cNvSpPr/>
          <p:nvPr/>
        </p:nvSpPr>
        <p:spPr bwMode="auto">
          <a:xfrm>
            <a:off x="7754595" y="2582492"/>
            <a:ext cx="2823953" cy="1288826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D935C-5CF5-400B-8590-BC13819A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A2C1A575-DC3F-4D72-AA5B-4141E9A8AF0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94534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979243"/>
          </a:xfrm>
        </p:spPr>
        <p:txBody>
          <a:bodyPr>
            <a:normAutofit fontScale="90000"/>
          </a:bodyPr>
          <a:lstStyle/>
          <a:p>
            <a:r>
              <a:rPr lang="ro-RO" dirty="0"/>
              <a:t>Virtualizare CPU </a:t>
            </a:r>
            <a:br>
              <a:rPr lang="ro-RO" dirty="0"/>
            </a:br>
            <a:r>
              <a:rPr lang="ro-RO" dirty="0"/>
              <a:t>Instrucțiuni simple (ex. </a:t>
            </a:r>
            <a:r>
              <a:rPr lang="ro-RO" dirty="0" err="1"/>
              <a:t>add</a:t>
            </a:r>
            <a:r>
              <a:rPr lang="ro-RO" dirty="0"/>
              <a:t>, mov din memoria sa)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>
            <a:off x="1838326" y="2582492"/>
            <a:ext cx="1265997" cy="269518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6598BA-393B-4B55-A0C1-104053B28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F7F7ABA4-5E2F-4534-AD85-B8FE08DA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2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H="1">
            <a:off x="6701047" y="3225274"/>
            <a:ext cx="448501" cy="178404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E102F-7871-44F9-AA77-709858E1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4775AC27-ED0E-4117-B8E0-A2C3EE36131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1103199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V="1">
            <a:off x="6662531" y="3717236"/>
            <a:ext cx="795131" cy="129208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B768FA-841C-44ED-8CFE-643AD4AFBB33}"/>
              </a:ext>
            </a:extLst>
          </p:cNvPr>
          <p:cNvSpPr txBox="1"/>
          <p:nvPr/>
        </p:nvSpPr>
        <p:spPr>
          <a:xfrm>
            <a:off x="7804287" y="4363878"/>
            <a:ext cx="17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Trap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383404-A576-4647-9F71-AEA7F11A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EA2B1C2F-8109-489A-9D3F-508F48B41E5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56560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Virtualizare CPU – trap </a:t>
            </a:r>
            <a:r>
              <a:rPr lang="ro-RO" dirty="0" err="1"/>
              <a:t>and</a:t>
            </a:r>
            <a:r>
              <a:rPr lang="ro-RO" dirty="0"/>
              <a:t> execute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</p:cNvCxnSpPr>
          <p:nvPr/>
        </p:nvCxnSpPr>
        <p:spPr bwMode="auto">
          <a:xfrm flipH="1">
            <a:off x="6751983" y="3717236"/>
            <a:ext cx="248478" cy="138153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B768FA-841C-44ED-8CFE-643AD4AFBB33}"/>
              </a:ext>
            </a:extLst>
          </p:cNvPr>
          <p:cNvSpPr txBox="1"/>
          <p:nvPr/>
        </p:nvSpPr>
        <p:spPr>
          <a:xfrm>
            <a:off x="7804287" y="4363878"/>
            <a:ext cx="17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Execute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B28249-6450-45B2-8AC6-8DA54DB3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F8BB68B7-7F32-4C14-8F4A-F42F91D0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1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A0FA16-3153-4BFB-97B6-4C6C46A2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Cloud-</a:t>
            </a:r>
            <a:r>
              <a:rPr lang="ro-RO" dirty="0" err="1"/>
              <a:t>ul</a:t>
            </a:r>
            <a:r>
              <a:rPr lang="ro-RO" dirty="0"/>
              <a:t> este despre Cost $$$$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2C378C-BF17-4238-AEB1-3424FE81C7A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b="1" dirty="0"/>
              <a:t>Economie de scală </a:t>
            </a:r>
            <a:r>
              <a:rPr lang="ro-RO" dirty="0"/>
              <a:t>(cumpără angro, în </a:t>
            </a:r>
            <a:r>
              <a:rPr lang="ro-RO" dirty="0" err="1"/>
              <a:t>bulk</a:t>
            </a:r>
            <a:r>
              <a:rPr lang="ro-RO" dirty="0"/>
              <a:t>). </a:t>
            </a:r>
          </a:p>
          <a:p>
            <a:pPr lvl="1"/>
            <a:r>
              <a:rPr lang="ro-RO" dirty="0"/>
              <a:t>Cumpăra hardware la un preț mai mic decât ar face asta chiar unele companii mari.</a:t>
            </a:r>
          </a:p>
          <a:p>
            <a:r>
              <a:rPr lang="ro-RO" b="1" dirty="0" err="1"/>
              <a:t>Pay</a:t>
            </a:r>
            <a:r>
              <a:rPr lang="ro-RO" b="1" dirty="0"/>
              <a:t>-as-</a:t>
            </a:r>
            <a:r>
              <a:rPr lang="ro-RO" b="1" dirty="0" err="1"/>
              <a:t>you</a:t>
            </a:r>
            <a:r>
              <a:rPr lang="ro-RO" b="1" dirty="0"/>
              <a:t>-</a:t>
            </a:r>
            <a:r>
              <a:rPr lang="ro-RO" b="1" dirty="0" err="1"/>
              <a:t>go</a:t>
            </a:r>
            <a:r>
              <a:rPr lang="ro-RO" dirty="0"/>
              <a:t> (efectiv resursele se închiriază).</a:t>
            </a:r>
          </a:p>
          <a:p>
            <a:pPr lvl="1"/>
            <a:r>
              <a:rPr lang="ro-RO" dirty="0"/>
              <a:t>Noutatea </a:t>
            </a:r>
            <a:r>
              <a:rPr lang="ro-RO" dirty="0" err="1"/>
              <a:t>cloud</a:t>
            </a:r>
            <a:r>
              <a:rPr lang="ro-RO" dirty="0"/>
              <a:t>-ului e că acest lucru se întâmplă automat.</a:t>
            </a:r>
          </a:p>
          <a:p>
            <a:pPr lvl="1"/>
            <a:r>
              <a:rPr lang="ro-RO" dirty="0"/>
              <a:t>Majoritatea se plătesc la nivel de ore</a:t>
            </a:r>
          </a:p>
          <a:p>
            <a:r>
              <a:rPr lang="ro-RO" b="1" dirty="0" err="1"/>
              <a:t>People</a:t>
            </a:r>
            <a:r>
              <a:rPr lang="ro-RO" b="1" dirty="0"/>
              <a:t> are </a:t>
            </a:r>
            <a:r>
              <a:rPr lang="ro-RO" b="1" dirty="0" err="1"/>
              <a:t>expensive</a:t>
            </a:r>
            <a:endParaRPr lang="ro-RO" b="1" dirty="0"/>
          </a:p>
          <a:p>
            <a:pPr lvl="1"/>
            <a:r>
              <a:rPr lang="ro-RO" dirty="0"/>
              <a:t>Un cluster necesită o echipă 24/7</a:t>
            </a:r>
          </a:p>
          <a:p>
            <a:pPr lvl="1"/>
            <a:r>
              <a:rPr lang="ro-RO" dirty="0"/>
              <a:t>Echipa trebuie să aibă oameni cu specializări diverse</a:t>
            </a:r>
            <a:r>
              <a:rPr lang="en-US" dirty="0"/>
              <a:t> (hardware, </a:t>
            </a:r>
            <a:r>
              <a:rPr lang="en-US" dirty="0">
                <a:hlinkClick r:id="rId2"/>
              </a:rPr>
              <a:t>security</a:t>
            </a:r>
            <a:r>
              <a:rPr lang="en-US" dirty="0"/>
              <a:t>, networking, etc.)</a:t>
            </a:r>
            <a:endParaRPr lang="ro-RO" dirty="0"/>
          </a:p>
          <a:p>
            <a:r>
              <a:rPr lang="ro-RO" dirty="0"/>
              <a:t>Ideal pentru </a:t>
            </a:r>
            <a:r>
              <a:rPr lang="ro-RO" b="1" dirty="0"/>
              <a:t>start-</a:t>
            </a:r>
            <a:r>
              <a:rPr lang="ro-RO" b="1" dirty="0" err="1"/>
              <a:t>up</a:t>
            </a:r>
            <a:r>
              <a:rPr lang="ro-RO" dirty="0"/>
              <a:t>-uri, echipe </a:t>
            </a:r>
            <a:r>
              <a:rPr lang="ro-RO" b="1" dirty="0"/>
              <a:t>mici</a:t>
            </a:r>
            <a:r>
              <a:rPr lang="ro-RO" dirty="0"/>
              <a:t>, proiecte </a:t>
            </a:r>
            <a:r>
              <a:rPr lang="ro-RO" b="1" dirty="0"/>
              <a:t>scurte</a:t>
            </a:r>
          </a:p>
          <a:p>
            <a:pPr lvl="1"/>
            <a:r>
              <a:rPr lang="ro-RO" dirty="0"/>
              <a:t>Cost o lună resurse puține </a:t>
            </a:r>
            <a:r>
              <a:rPr lang="ro-RO" dirty="0" err="1"/>
              <a:t>cloud</a:t>
            </a:r>
            <a:r>
              <a:rPr lang="ro-RO" dirty="0"/>
              <a:t> </a:t>
            </a:r>
            <a:r>
              <a:rPr lang="en-US" dirty="0"/>
              <a:t>&lt;&lt; cost cluster</a:t>
            </a:r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EC0E8-FBE2-4FFC-B79D-F0412CB6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12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F79C8B-24E8-4CCC-9114-5C077500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sz="2400" dirty="0"/>
              <a:t>Virtualizare CPU – rescriere instrucțiuni (emulare)</a:t>
            </a:r>
            <a:br>
              <a:rPr lang="ro-RO" dirty="0"/>
            </a:br>
            <a:r>
              <a:rPr lang="ro-RO" sz="2400" dirty="0"/>
              <a:t>Instrucțiuni </a:t>
            </a:r>
            <a:r>
              <a:rPr lang="ro-RO" sz="2400" dirty="0" err="1"/>
              <a:t>kernel</a:t>
            </a:r>
            <a:r>
              <a:rPr lang="ro-RO" sz="2400" dirty="0"/>
              <a:t> (ex. umblat cu I/O, </a:t>
            </a:r>
            <a:r>
              <a:rPr lang="ro-RO" sz="2400" dirty="0" err="1"/>
              <a:t>sist</a:t>
            </a:r>
            <a:r>
              <a:rPr lang="ro-RO" sz="2400" dirty="0"/>
              <a:t> întreruperi)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64189-AA0E-4CAE-A30E-9D46D7A3F39C}"/>
              </a:ext>
            </a:extLst>
          </p:cNvPr>
          <p:cNvSpPr/>
          <p:nvPr/>
        </p:nvSpPr>
        <p:spPr bwMode="auto">
          <a:xfrm>
            <a:off x="2906781" y="3876209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host</a:t>
            </a:r>
            <a:endParaRPr lang="en-US" dirty="0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B09BB-EF9D-44B1-AF71-6E92AE3B1B95}"/>
              </a:ext>
            </a:extLst>
          </p:cNvPr>
          <p:cNvSpPr/>
          <p:nvPr/>
        </p:nvSpPr>
        <p:spPr bwMode="auto">
          <a:xfrm>
            <a:off x="2906781" y="3230166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latin typeface="Arial" charset="0"/>
              </a:rPr>
              <a:t>Hipervizor</a:t>
            </a:r>
            <a:endParaRPr lang="en-US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517395-4BFA-488C-B0D6-E69082BD4237}"/>
              </a:ext>
            </a:extLst>
          </p:cNvPr>
          <p:cNvSpPr/>
          <p:nvPr/>
        </p:nvSpPr>
        <p:spPr bwMode="auto">
          <a:xfrm>
            <a:off x="2906782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AB1F5-04BB-4E65-9446-504217B14215}"/>
              </a:ext>
            </a:extLst>
          </p:cNvPr>
          <p:cNvSpPr/>
          <p:nvPr/>
        </p:nvSpPr>
        <p:spPr bwMode="auto">
          <a:xfrm>
            <a:off x="5330689" y="2584123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Sistem operare </a:t>
            </a:r>
            <a:r>
              <a:rPr lang="ro-RO" dirty="0" err="1">
                <a:latin typeface="Arial" charset="0"/>
              </a:rPr>
              <a:t>guest</a:t>
            </a:r>
            <a:endParaRPr lang="en-US" dirty="0"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83A41-8EC4-46D5-B481-F7E187908296}"/>
              </a:ext>
            </a:extLst>
          </p:cNvPr>
          <p:cNvSpPr/>
          <p:nvPr/>
        </p:nvSpPr>
        <p:spPr bwMode="auto">
          <a:xfrm>
            <a:off x="1536424" y="1938080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 (</a:t>
            </a:r>
            <a:r>
              <a:rPr lang="ro-RO" dirty="0" err="1">
                <a:latin typeface="Arial" charset="0"/>
              </a:rPr>
              <a:t>user</a:t>
            </a:r>
            <a:r>
              <a:rPr lang="ro-RO" dirty="0">
                <a:latin typeface="Arial" charset="0"/>
              </a:rPr>
              <a:t> </a:t>
            </a:r>
            <a:r>
              <a:rPr lang="ro-RO" dirty="0" err="1">
                <a:latin typeface="Arial" charset="0"/>
              </a:rPr>
              <a:t>space</a:t>
            </a:r>
            <a:r>
              <a:rPr lang="ro-RO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DBE6-56CF-4ED1-B739-414E5DBAE944}"/>
              </a:ext>
            </a:extLst>
          </p:cNvPr>
          <p:cNvSpPr/>
          <p:nvPr/>
        </p:nvSpPr>
        <p:spPr bwMode="auto">
          <a:xfrm>
            <a:off x="5330690" y="193807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BB1CB-D444-4A1E-8F5C-6EF14C9DF69D}"/>
              </a:ext>
            </a:extLst>
          </p:cNvPr>
          <p:cNvSpPr/>
          <p:nvPr/>
        </p:nvSpPr>
        <p:spPr bwMode="auto">
          <a:xfrm>
            <a:off x="6304723" y="1941340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6266E-5FC6-4205-ADCD-6504085D6854}"/>
              </a:ext>
            </a:extLst>
          </p:cNvPr>
          <p:cNvSpPr/>
          <p:nvPr/>
        </p:nvSpPr>
        <p:spPr bwMode="auto">
          <a:xfrm>
            <a:off x="7278756" y="1936449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latin typeface="Arial" charset="0"/>
              </a:rPr>
              <a:t>Aplicație</a:t>
            </a:r>
            <a:endParaRPr lang="en-US" dirty="0">
              <a:latin typeface="Arial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A5812C-0920-478C-B73A-39A37BDEF94F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 flipV="1">
            <a:off x="7000461" y="3364167"/>
            <a:ext cx="1384270" cy="35307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9C5574D4-4578-4761-8F89-4CFABD645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31" y="2852126"/>
            <a:ext cx="1800974" cy="1024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C69E4A-06A2-4667-B895-EE27182B985A}"/>
              </a:ext>
            </a:extLst>
          </p:cNvPr>
          <p:cNvSpPr txBox="1"/>
          <p:nvPr/>
        </p:nvSpPr>
        <p:spPr>
          <a:xfrm>
            <a:off x="6583019" y="4681223"/>
            <a:ext cx="3846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Înainte să ajungă să fie executate instrucțiunile sunt modificate (per bloc de instrucțiuni)</a:t>
            </a:r>
          </a:p>
          <a:p>
            <a:r>
              <a:rPr lang="ro-RO" dirty="0"/>
              <a:t>Inclusiv </a:t>
            </a:r>
            <a:r>
              <a:rPr lang="ro-RO" dirty="0" err="1"/>
              <a:t>branch</a:t>
            </a:r>
            <a:r>
              <a:rPr lang="ro-RO" dirty="0"/>
              <a:t> e modificat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9072F-ADBB-4029-878B-5BAC9292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EE4CF088-9B50-400F-AB43-DB0CD2E95D9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242" y="4655753"/>
            <a:ext cx="1615945" cy="1475896"/>
          </a:xfrm>
        </p:spPr>
      </p:pic>
    </p:spTree>
    <p:extLst>
      <p:ext uri="{BB962C8B-B14F-4D97-AF65-F5344CB8AC3E}">
        <p14:creationId xmlns:p14="http://schemas.microsoft.com/office/powerpoint/2010/main" val="1485896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B20D0E-6405-4B44-B556-DE07426A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Virtualizare RAM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5050800-A506-4B6A-B978-F76DEC217D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 err="1"/>
              <a:t>Shadow</a:t>
            </a:r>
            <a:r>
              <a:rPr lang="ro-RO" dirty="0"/>
              <a:t> page </a:t>
            </a:r>
            <a:r>
              <a:rPr lang="ro-RO" dirty="0" err="1"/>
              <a:t>tables</a:t>
            </a:r>
            <a:endParaRPr lang="ro-RO" dirty="0"/>
          </a:p>
          <a:p>
            <a:endParaRPr lang="ro-RO" dirty="0"/>
          </a:p>
          <a:p>
            <a:r>
              <a:rPr lang="ro-RO" dirty="0"/>
              <a:t>Suport direct în hardware</a:t>
            </a:r>
            <a:endParaRPr lang="en-US" dirty="0"/>
          </a:p>
        </p:txBody>
      </p:sp>
      <p:pic>
        <p:nvPicPr>
          <p:cNvPr id="6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C4A4BFD-7752-49CD-9AF7-33ECD5F0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2399" y="1370333"/>
            <a:ext cx="4846617" cy="49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0AD232-AEB7-4380-B043-24805228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14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0A7C08-EB45-4B32-A202-24E54C5C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HDD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A0187-7DFF-476A-9FF0-B0309CD79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809672">
            <a:off x="3579028" y="1980224"/>
            <a:ext cx="5672924" cy="567292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A053F4-4FB9-491F-81D8-5A23FDB5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5C5B315-23EC-4BEC-8DF6-80432641957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950" y="2070994"/>
            <a:ext cx="2091246" cy="209124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2C9BD-F887-4B04-A02A-5C18DDDF8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7304" y="2159305"/>
            <a:ext cx="1679191" cy="16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245A8E-BC49-49B1-9FC1-6BA8B08C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Display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2C11B-99D0-4AB0-8222-C7B5A2D77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58" y="1257300"/>
            <a:ext cx="7965440" cy="4978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3771B-E771-4C93-975F-56A63CC7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41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2AF90-67EF-4359-B948-9EDAE293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I/O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60CE9-6EDE-4A23-BB70-39B86C6755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Mouse/Tastatură ?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B897A-FF87-46F0-BDB5-5C3BD114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44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2AF90-67EF-4359-B948-9EDAE293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trike="sngStrike" dirty="0"/>
              <a:t>Virtualizare</a:t>
            </a:r>
            <a:r>
              <a:rPr lang="ro-RO" dirty="0"/>
              <a:t> Emulare I/O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E60CE9-6EDE-4A23-BB70-39B86C67552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Mouse/Tastatură ?</a:t>
            </a:r>
          </a:p>
          <a:p>
            <a:r>
              <a:rPr lang="ro-RO" dirty="0"/>
              <a:t>Idem Display</a:t>
            </a:r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Multe avantaje când vine vorba de drivere</a:t>
            </a:r>
          </a:p>
          <a:p>
            <a:pPr lvl="1"/>
            <a:r>
              <a:rPr lang="ro-RO" dirty="0"/>
              <a:t>Dacă există sistem de operare </a:t>
            </a:r>
            <a:r>
              <a:rPr lang="ro-RO" dirty="0" err="1"/>
              <a:t>host</a:t>
            </a:r>
            <a:r>
              <a:rPr lang="ro-RO" dirty="0"/>
              <a:t> se pot folosi driverele acestuia pentru periferice</a:t>
            </a:r>
          </a:p>
          <a:p>
            <a:pPr lvl="1"/>
            <a:r>
              <a:rPr lang="ro-RO" dirty="0"/>
              <a:t>Pentru sistemul de operare </a:t>
            </a:r>
            <a:r>
              <a:rPr lang="ro-RO" dirty="0" err="1"/>
              <a:t>guest</a:t>
            </a:r>
            <a:r>
              <a:rPr lang="ro-RO" dirty="0"/>
              <a:t> se poate oferi un singur dispozitiv virtual (un singur driver)</a:t>
            </a:r>
          </a:p>
          <a:p>
            <a:pPr lvl="1"/>
            <a:r>
              <a:rPr lang="ro-RO" dirty="0"/>
              <a:t>Portabilitate – se poate modifica hardware fără să modifici </a:t>
            </a:r>
            <a:r>
              <a:rPr lang="ro-RO"/>
              <a:t>mașina virtuală</a:t>
            </a:r>
            <a:endParaRPr lang="ro-RO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B897A-FF87-46F0-BDB5-5C3BD1146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48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F1E2B-1BA2-43CC-B656-DD2A5547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Platform</a:t>
            </a:r>
            <a:r>
              <a:rPr lang="ro-RO" dirty="0"/>
              <a:t> as a Service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C0BE34-E475-4015-8A2F-BAC70501B53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Cea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dezvoltare</a:t>
            </a:r>
            <a:r>
              <a:rPr lang="en-US" dirty="0"/>
              <a:t> </a:t>
            </a:r>
            <a:r>
              <a:rPr lang="ro-RO" dirty="0"/>
              <a:t>în ultimii ani.</a:t>
            </a:r>
          </a:p>
          <a:p>
            <a:endParaRPr lang="ro-RO" dirty="0"/>
          </a:p>
          <a:p>
            <a:r>
              <a:rPr lang="ro-RO" dirty="0"/>
              <a:t>Baze de date cu capabilități diverse (</a:t>
            </a:r>
            <a:r>
              <a:rPr lang="ro-RO" dirty="0" err="1"/>
              <a:t>sql</a:t>
            </a:r>
            <a:r>
              <a:rPr lang="ro-RO" dirty="0"/>
              <a:t>/</a:t>
            </a:r>
            <a:r>
              <a:rPr lang="ro-RO" dirty="0" err="1"/>
              <a:t>no-sql</a:t>
            </a:r>
            <a:r>
              <a:rPr lang="ro-RO" dirty="0"/>
              <a:t>, diferite nivele de acid, diferite nivele de scalabilitate, diferite nivele de consistență)</a:t>
            </a:r>
          </a:p>
          <a:p>
            <a:r>
              <a:rPr lang="ro-RO" dirty="0" err="1"/>
              <a:t>Analytics</a:t>
            </a:r>
            <a:endParaRPr lang="ro-RO" dirty="0"/>
          </a:p>
          <a:p>
            <a:r>
              <a:rPr lang="ro-RO" dirty="0" err="1"/>
              <a:t>Blockchain</a:t>
            </a:r>
            <a:endParaRPr lang="ro-RO" dirty="0"/>
          </a:p>
          <a:p>
            <a:r>
              <a:rPr lang="ro-RO" dirty="0"/>
              <a:t>Inteligență artificială</a:t>
            </a:r>
          </a:p>
          <a:p>
            <a:pPr lvl="1"/>
            <a:r>
              <a:rPr lang="ro-RO" dirty="0"/>
              <a:t>Face </a:t>
            </a:r>
            <a:r>
              <a:rPr lang="ro-RO" dirty="0" err="1"/>
              <a:t>detection</a:t>
            </a:r>
            <a:endParaRPr lang="ro-RO" dirty="0"/>
          </a:p>
          <a:p>
            <a:pPr lvl="1"/>
            <a:r>
              <a:rPr lang="ro-RO" dirty="0"/>
              <a:t>Chat </a:t>
            </a:r>
            <a:r>
              <a:rPr lang="ro-RO" dirty="0" err="1"/>
              <a:t>bots</a:t>
            </a:r>
            <a:endParaRPr lang="ro-RO" dirty="0"/>
          </a:p>
          <a:p>
            <a:pPr lvl="1"/>
            <a:r>
              <a:rPr lang="ro-RO" dirty="0"/>
              <a:t>GTP-3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29C92-B546-4324-A214-6B5174B2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42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803BD0-7902-4D12-8F82-7DB0F043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err="1"/>
              <a:t>Platform</a:t>
            </a:r>
            <a:r>
              <a:rPr lang="ro-RO" dirty="0"/>
              <a:t> as a Service – </a:t>
            </a:r>
            <a:r>
              <a:rPr lang="ro-RO" dirty="0" err="1"/>
              <a:t>Azure</a:t>
            </a:r>
            <a:br>
              <a:rPr lang="ro-RO" dirty="0"/>
            </a:br>
            <a:r>
              <a:rPr lang="ro-RO" dirty="0"/>
              <a:t>Majoritatea icoanelor sunt </a:t>
            </a:r>
            <a:r>
              <a:rPr lang="ro-RO" dirty="0" err="1"/>
              <a:t>PaaS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1652BF-6889-4F34-AC56-2BDF78EA35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3" y="1285875"/>
            <a:ext cx="11188996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846743-F03A-408D-9537-231BC4BF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23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68EBA-C4DF-4C39-AD49-A16BBFC9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133479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Platform</a:t>
            </a:r>
            <a:r>
              <a:rPr lang="ro-RO" dirty="0"/>
              <a:t> as a Service – GCP</a:t>
            </a:r>
            <a:br>
              <a:rPr lang="ro-RO" dirty="0"/>
            </a:br>
            <a:r>
              <a:rPr lang="ro-RO" dirty="0"/>
              <a:t>(Majoritatea) Uitați-vă la </a:t>
            </a:r>
            <a:r>
              <a:rPr lang="ro-RO" dirty="0" err="1"/>
              <a:t>scrollbar</a:t>
            </a:r>
            <a:br>
              <a:rPr lang="ro-RO" dirty="0"/>
            </a:br>
            <a:endParaRPr lang="en-US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09C01B-7221-4EE1-A50B-6311CDDFD98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33" y="1285875"/>
            <a:ext cx="7887496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1D6F3-AF84-47EF-BBEA-FFA5EEE8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92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68EBA-C4DF-4C39-AD49-A16BBFC9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6"/>
            <a:ext cx="10515600" cy="1133479"/>
          </a:xfrm>
        </p:spPr>
        <p:txBody>
          <a:bodyPr>
            <a:normAutofit fontScale="90000"/>
          </a:bodyPr>
          <a:lstStyle/>
          <a:p>
            <a:r>
              <a:rPr lang="ro-RO" dirty="0" err="1"/>
              <a:t>Platform</a:t>
            </a:r>
            <a:r>
              <a:rPr lang="ro-RO" dirty="0"/>
              <a:t> as a Service – AWS</a:t>
            </a:r>
            <a:br>
              <a:rPr lang="ro-RO" dirty="0"/>
            </a:br>
            <a:r>
              <a:rPr lang="ro-RO" dirty="0"/>
              <a:t>(Majoritatea) Toate se deschid</a:t>
            </a:r>
            <a:br>
              <a:rPr lang="ro-RO" dirty="0"/>
            </a:br>
            <a:endParaRPr lang="en-US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0F863E-179E-4C4D-B041-758E82AA7C4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69" y="1285875"/>
            <a:ext cx="7251025" cy="50117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D2E0EE-00D9-4A6C-86F3-749D28387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5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ACD198-CD12-47DC-A01C-E9DEB18B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NU </a:t>
            </a:r>
            <a:r>
              <a:rPr lang="ro-RO" dirty="0" err="1"/>
              <a:t>cloud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6F17-9135-4D65-8996-2D0510B0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F40A1D-8110-4F2A-B4EC-069B824D20E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73059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AA21C7-5A58-4A01-9792-4F387E02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Software as a Service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32F0F-EF4D-4B34-819D-F14F6434C51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Majoritatea companiilor merg în această direcție</a:t>
            </a:r>
          </a:p>
          <a:p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FEF7538-A774-4FB6-BD61-582D189B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09" y="1930606"/>
            <a:ext cx="2478290" cy="14745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7120DD-081F-423E-B206-C5FC3D4E0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2" y="1838326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:image/jpeg;base64,/9j/4AAQSkZJRgABAQAAAQABAAD/2wCEAAkGBxMTEhUTExMWFhUXGBgaGBgYGBgYGBoaHRoYGBgaGhcaHSggGholHR0XITEhJSkrLi4uHR8zODMtNygtLisBCgoKDg0OGhAQGy8lHSUtLS0tLS0tLS0tLS0tLS0tLS0tLS0tLS0tLS0tLS0tLS0tLS0tLS0tLS0tLS0tLS0tLf/AABEIAKgBLAMBIgACEQEDEQH/xAAcAAACAwEBAQEAAAAAAAAAAAADBAECBQAGBwj/xABMEAABAgMFAwkFBAcFBgcAAAABAhEAAyEEEjFBUQVhcRMiMoGRobHB8AYHFELRI1Jy4TNigpKys/EIFSQldBY0Y3PC0iY1RFNkhKL/xAAYAQADAQEAAAAAAAAAAAAAAAAAAQIDBP/EACMRAAICAgIDAAIDAAAAAAAAAAABAhESIQMxIkFRE2EEMqH/2gAMAwEAAhEDEQA/APjstBvIduknDiI1LZLKSSkmo3M/PIApUVMJ2hLFOLXk48Ycth5tdRd4+nhRVorlaUlQI3yHDnMd7VaInKNxYr0VYj16BhiVP5opVXRD5O3EmBTv0KnxZTnHUQ1FX2ZtmfZCkJN4CpDOASKF8vwiOmJQS7s+QFBpCyMYOSrHe8FFAriH6RZnyx08eyCSLgXqkAkuAxpRhxaDSkppzz3DJsCNIm4gP9oQW/VOGFGhADnGWoCoBGgAcUqe+kBmS5bG6ok4j1r+cVCyMDr5fQRCnOMOgH9lz7qThjnwjRRbAf6bvq0ZNhlO50MNJQBia1zh2TRcW8jGvoR1nXeWv/l61cF4CZeh4YRewhlq/AfGGAe0ykUJ0zLDA8a4wuizpHPdwaCruf3aRpplJKQNAzHhnCSAq9cdglyA1OB1gABydxaDVnPaxw4Qwu1UIB7oHbTRGoUXHVFBeL0gY0UkgAuDUeDd8Gtc68jrT4iBIlhNSXMVnTnAG8eUFAaVlku5LsBlBJiEkObzA0qHfsiEKUnAtA5k18VPXefAQkipOzkSEnMjdeA7aRZFjScCWJ1BoMS7dXZAp1pN1gojAChi9mnkpHOy3RVE2whQEIJ1rzi3B6cIHs9XzEYmhrhkWODxWdPRgsXt9CPX1hhAF3mhhVhGdO+xMRsuCqiq1NnVzAJqlAs435dhEAEhbkp+8c98XEmbp3iCjSxiTMEsXnctp3QrJW6lnUjwiqrLM07xFrKhrwOTQETpqkMmUrTvEdyKtO8QRSw5OeTY9sSZw9DCmMZ5z+B+Lj+gEy1GrRJlqGXhE8oXCqsGfQtFuVqCKBy/1gzkL8UV2V5I6QJY5yPxDwMHTNGepxD/ANIDNDlLZq+sNSb7EoRTTQ+SKF6N5xII07IDOlm5Q3SMXzJZuqE17TB+WCO0dLaQpKmm+AVXheTWuuT1Eac5Cioh6VbTNvKEVWdIa6XqliPPSuHCDokTfvHujS6McWzSs4CaEglIocN/nC1ttbpUABgYVVY5msAmJWAXJZjDyQYMrcwgoSQMXi8zyEBSa4wCKFblhSLz5BD0qGNNIpNSxBDVh2z2gghW4CFdFJWdKkJTiHMNmzJIeOnICucKHMQK8WYRqqMmnZnLnKSSElg+6O+MX97uT9IpP6RjRkTpV0Xmdg9OCTlokHriChAWpWvcPpEotKgXBqzZYdkaCp6ciMXqlrpuHENTnsY5aksMH5pe6wIvkks2DZ50hgJJta3JvVOOHhhFja1u96vAfSH76dxxJ5vSHPutSrOjsjpsxDKqKvVg7c66OjXLhrSHQhGWtS1APV6YRoCxzfvdyYz5CReD4Rqy1qoCos1atSHSJbYv/dq/vaafWAzbEU1JdiAabxGkVVqTlQUfQktClpXzSMnHiMYA3YebZgSWbe8BEoite+LopU4h+vECJnTUtRRB9dsRRslfYG2IF0F6s9dDA7K11yzmKGa4UCQaBmfUawIzKABm6/KCg11YwvDBuqkXK1pAHc4bU1HhEygkpBck90CnUU75evODYNUMWBLpJ/WUe8wYgdsL2I/Zk71eMVNoBIocvEQhDShGNaS0xXV4CNlCiQOEZNqH2qv2f4RCk9FQVyorZ5hw1PrOHFCEE0h6zpUurU1OH5xnZcuL2QokC647MqxEhHNEKLmu+GOsPTULYEChGVYOhOOeha0nKKS11RX5ta5wNStXjkIClJGAJguy3xqKNeeo3C1SoHqAqS3AeEefujUB+MbRsVGvqbDADiO4QP8AulP3ld0VGNIylK2Zss84NqPERsLkKJdtWYjqOPpoxUKYg6F40bLNBqSAzOC2HXCkVBhVBgCSAk0FRxhu1BpSnHyHwjLtRKeaDR73A6aD+kMWi0KVLLuKEEEt1atC6G9gVjmg7oL8CCOlXT+kBmPdfQCIlBZqeaB64mNbMRdSGMFkkuzeuEOIl8oXIYCGZ6EsBp67YAAtdNIDasKYRy1tU55RyHKSN3m/kYfQd9iBFYLyBZ4houxikJkhJWomgepxaLKUrMMyWwakXs9Hq1H6xhDE6feS1caZ0Yw6B9AEWhTg0cBomXZ6PlEyUVhoylBJGRxi6M7FEoZQhoghNHz/AKwEvec6wWcQwq8JoEzpRLsDkGMVtALcD2wSWUhNWJJxoW6orMIOFBQNnCobYysMkl9MdxwjKUnEPG0LB+sv96Kq2WHxPb+UPEMzEA9d8DUI2JuzgAamgJx3PpGYUQmqBSsGSGAfDxgxtIao6xFOTi8uS+sTRWQay2q6hqM58YXROYvn6yaDCwg5mLfAJ1MTiPIiz2w1fUANCk1V5ZIo7eAhpVjGqu2EZ4uqIHqgiXHRpxy8g9jReO7Py9bo1p6vs1fhV4GErDLZJJxNeGnrjEyZygBzXT2k99OuIRc3YO6yCkFLcMuOsaFgV9kj8PhSM5dmD53cbrF+GoEEE8XLoBAAbWAT2VtyBevtQhz2U7YTkqZSD+sDGlbpRMvez9fp+2MeznnDjAinLxPTJACXOlfGASrcgjnUOmMLTLQLl1RIpoe06xSXKDULjUiLMUZMN2aYlVFkADAYeECTWYDkVJ8RG1ap10BgKlnOAhNWh3TpCCjKSXCr2gpjxgVotIUDnvOMaEqYkpvUGsBK7xBSKJeDBd2GbuqKSJyMCoMQM+2FrROqwIIGYjTADAkN60iJRfIYt9KQ6om7F1W8BACSH8IiTPSEsTWr9ZeHEgEtR4zpMlwDXEu3EwwLKUk5iCImpd3HCKiz7ldgi8qzOWY9Y4ww6AIDk8YZABygaJbKI3+UM8mw3YdUNMtRtCak95hmSmrZab4lKg7AatFykqagB49g449saxaMJ9hZMmtMseuLzlKd8Eg3ethju3xEhJCDXA1gEw1d8atvoIpkoaRLSVIOruDwOMXmy7vyhnPyp1plo8BsPTTxPgY1pqSGKcSQ+dITVgnTM4KBYBKX3JT5xefJAlklLF05AHERoywa1hG3TCQRk4w6sTl+UCQOXwJ8QCS7+njlTE7++ALmAUTUb/6QFSxUjRoQFrTNJdsACC+ObxmpwhtzznoWw3NC5TQUyhDKKiyGGJaKLLRULhFDM+cAkXTUx1kWSWeu/HqhaYHqIb2ehi50cevKJY0MizaxhbSS0xQ4fwiN4qJhEWcKmTHyu/wiENOjOl2pTXcjSNKVa0JpeDAACukF+CTp6yiosiDUVELBFZnfGofpDtgU21pNLwYgvClvkXVADSAplRLiNSCTNoKIaFZBZQJLDWGCAIpBiDlYeXaEmigGGNelWkHFrSCWKWcmuW6uUJpRDVokAHmkEMIKEQuWHT+NPjGpMSkghWDVzprGPPVh+IeMPCeSC5Z9AKaCGKha1WW7vBzhjZ8lgTrEqnNzbhOpKqEsMKRCVKT0Q4IfAn72YoMO+Ex2mOXIz5RdwVBgTXXEDzgqp66aDpNcBeupww7YoEqLOpy9A5NQz0bHAsD5wthoLJckUonD1pCVgLKSXNTWuLH+salomAcOEZMgUBpjXtMTG7Zcukb2zbFaLRzbNKVOWjnLCEgm67BxlFdsWebIWuVNlqlqujmrooAu1N4ePff2f1D4y1Af+ygv+3pGX76Uf5nNP/ClDD9X840RmzxexdkWi0LUmzylTVJAJCA7DAFtHpDx9nrYqcbN8PM5cJvmXd54TQXiNKiu+Pbf2eEf4u1EYcikdd8GPZWWSr/aeatub8CzuMb0rKKuh3o+Pf7E7Tf/AHGe34A8ZNus8yQsomSpkpX3ZqChTGhoalMff/bv3gTbBaUyUWVM5JlJmFRm8mQ6lpKQLp+6774n3oWWTa9jqnqQygiXNlEgX0qUUsl8nBukb+ENSZElZ8XsHs7bJsjlZdlmrlmoUkOksSFF9xHdGPZbMuYpKJSVLWo81KAVE50AqdY/Q3u0SRsSSDjyc/8AmTYw/cFsuWmxzLQwM1cwoJzShKUEJ3OSVb3TpF56ZOPR88s3sHtNJC1WObdqSxQo4H5UqKu6FKuUKBBBIILuGyIyPGPpFj97U1NsMm1WUSpV8pLFXKy2fnLGCsiQAKYPR/M+2e2v7wtifhrMxLSwoqSFzSSAkqSKJ0FXZnwYVFv2iJJemefk2WdOXyciWuYthRCSoh3qWFBvMOz/AGH2mEVsUxsaGWo69EKKjH2ezol7I2c6k8oZYBXcCUmYtSmzZ6kBzVhHj5XvlUF/aWJpdHKJwUsA5hJSATucRKlJ9IrFLs+Q2lCkqKVJUlSSykqBSoHQpIcHDGHdmez9rtKCuRZ5k1IVdKkBwFMCx3sQesR959qtiydqWMT5DKmXL0leBUz/AGas2JcMeieuM/3Ij/BTv9Sr+VJgz8bDHdHyFPsTtIP/AIKf+7FLV7N2yQlBm2aai+tMtN5LXlq6KRvLGPq20fe1yUybL+Efk1rS/Ks9wkO1yjtHlfan3mptqbOPhjL5G0SrQDyl69ybm50Azuz5aQrl7Q/H6eZm+xO0FUNin1DdDDN8dW74GfYfaB/9BPxwuAUaufZ6MfVNg+9xNptMmz/ClBmrCX5V2d6tcD4d8ej94HtmNmS5SzK5XlFFIF+4zAHQvn2RDbKSR+ddpbEn2Uo+IkLlFQdN9ID3ek1as4fe3CJ2XZ1Tbwlpql3AIDORhXd6ePS+2vtQNszpCUy+QVLE1KSV3wp7qnokNRG/GCezmwzZiokpN4AUfEYmsdP8f+PLlataMOfmXGu9nm+QIJCqEFiN4oYzSu7OmDW7m3yiPXW3YSypa76ACVKq9A5NaaR4e1D7VbVNOy6CYy5uKXG9o14uWM1pjM+3AUY1FamOsU8JSw1PpuyErVKILsWJPUxIbwgtiDnmigHO0fhrujE1LWtRWtOFEnxgc/mAEM57uqL2VB5SrVCj3iC26UCN+UC6EIcuVUUX0wpFxLhVqwZJIAPb4CnrGAAgaATcY5S2DZnH6cI4TTq0Aw1oHjSGZMpRDVHUeOkAmE3kufmTTrEPWxT1FGoSTjwgWwCKs5LEKSAya3XNAPz7YgyE0ClkkDcM+toFNt6QAB3YQuLUVVDDJ6Z8eELH4RbuvQ/Z5KSDeGZGJrXPrrB1yEAPdDdvjnGbZZigakEPux3EDjDNrmFhWkS9ItO50XtM8Cv5wjZbFMUkKTdYviWzbTdDCUUCiWzJ0zgcq0HkrmDhRf8AaU8ES5H1H+z5Z1JtVpJILyUsxf54x/fVKWdqzAGYy5JrwMLe6z2mRYbakzlASZiShSncIBusTwUkcATpH2D209gpG0lInpm8nMCQm+kBaVocqS4cYOWIOedGpMho8F/Z7SRaLUDkhP8AEI9rZh/4imf6T/qlQ97Keytm2RKnzVTXK2VNmrZKQlILAD5UhzmSSeAHk/YTbQtm27RPT0VSZgSNEpVJSl9CQHbUmKJPS+2G19lyrSlNskJmTuTSoKMkTGReWEhzoQstv3wP272aq32FM6zT1GWlJmCUALk0CtaXgtLFkmj0Ieot7ae774+0ptHxHJ3ZaZd3k7z3VTFO94ffZmyhva9rs+ydncnf6KFJlBRF6YsvkMrxcsKCD5QfbB+70f5PK/BO/mTI+Vex3tmvZny8pJmEFUt2LsBfQcLzNQ4sMMY+p+7v/wAmlVfmTv5k2PLe6vY2zrXZZgWm/aCky5yVnnoQromWB0QQxvirgh6NFJ92S1dHprFtbZO1+YUoXNALImJuTkhq3FYka3CRrGDY/ZBNi2xZWUVSZnKql3mdKky1OknNnBB+jl32e91Muy2yXaviVrTLJKEFACnYpF5YLEMcAkP3Rm+9L2qCLZZkSFAzLMorURgFG6yD+yC4/WEC7qIPq2E9+VpWkWVNeTJmEtheFwAnexU3Ex8otbBNN2mrx9+vWLbdjuuWLEgECbJW3WxxGYUNRHmJHuYlhQC7WtUt+iJYSsjS/eIHG7FQmkqZMotu0bvufUo7Pc9HlZlzg4B//V7reLe6tSTKtl1rvxs5m0uy27mivtl7RyNmWUWazsJ1y7KlpryYb9IrhjWqj1kI+4tDWGcP/kq/lSIl7TZS00gW0rF7PKmTeVmy75WvlBy80EKKjfBZVKvSPnvvFsezJfIf3apCgRM5Vpq5jNcudIlvnwjA9pk/4u1f6if/ADVxkhUWl+ybv0b/ALAD/NLG7fpkjxj6R/aHB+HsjP8ApV4fgj5t7v1f5nYh/wAZPnH0f+0V/u9k/wCcv+AxEv7Fx6PiVmtKkKBQopVWooRRvrHr/Yy3zJi5nKTVKF0EBRwLl2ePFpmnOvj24wSZMFEsBv7I14uV8ck/Xwy5eNckWv8ATe2ntWYZk1HKKuhawzlmvEM2kYKrSy1MHcjNvlbzMQDhAkJdY4/nGU5uTbZpCKiqQa0WiYSDda6cK1w+kUlzVgME6l/Ou5odEwUGJ17/AKd0UtE0hwzFjXFxhGRpYCwTL0zgk/8ATDc9s4VsBBm0DC6fEQS3LOAEUhCpQKtAl04xecuvDKALU8AFDHRYREADa+kl8bye4w7MszqBodQfyjPA5wp8yfGNl4UVobE5QSkMqX3P35wJVw/ow1XIGPYa9kPzQ4L/AEjGlEuptC/D00LDdhkNImpvMpxUNQpybPKG7WlRSLiXrUPlCU10sbxvYF2NGfCNOxkqQCSQTpphBjuwsRtC1GWkvR6hmrv74iQrmJfCvVzqwS1SlIcM6Th2CndFbOPs06c4ngHBiXovs5IJrd/P8qR6H2d2va5CWk2qbLS/QSslFCXISeaH4RgylKSWOmjVcDz7ocRMu7sOEGexYDG29vzrQpaLVaJswXgU3lEpFBgnAHe0C2NtNVndUqaqWouL0takKYtQkMWoOyMu1i8tat48BBE2Lf3RumZM9Kn2rtmPxtoP/wBiZ/3RjbRt6pk3lJilTFFIF5aipWJOJJMLSrMlSSQag6g6VoIJJsYv3ScnpxaLRBr2D2htCUCUi0T0IDshM1aUMSSQEgtmX64TTOUhQWiYqWtPRUhRSocFJYiF1WVi1YnkN5jRcbIc0bS/bDaC0hCrbPIOIvkHrUlie2M4TNA/rHxhZMsYueMERLGp7YpQJcwki1zEKTMlKVLUKBSFKSoVyUC7bo17T7ZbQKbpts9mAosgnXnBld8ZKbMnU9sVtFmSkOHy8YTiGXw6bPmE3lMSS5JclyHcknGsHsW27VJBTJmzJSSbxTLmLQCosHKUqDmgHVAzITlT1pCMwKFThwGcS2Ui9onrLlRcqJJJqSTUknMl3cwslJNQKO2IGT5nSCFdNaGApJApxzG7VollIJKXNlqTMQVIUkulSVXVJNACCC4NRBtqbTtc5I+InTpqUFxys1SwDg4ClGuVIR5dXbvP1ik2arA+J+sSUFkpKy4CXAfPCLq2cs15tTvpC8mcU1HrPxaDpth5rk9vVENlJETbItIclLAPnCl1yfKDWm0kuPWcCszk0xiWx1Zp2eW1QBEW4ABzw8T4tAEz7pp2+UCtUwKIfLCMqdjUklspYnvqYObhp1iNcyXOJZzmcA446dYMYMpXOPAxoSJZWRewTkSaxqgehpdmDAi8ei3OVgSHNDpXqhO2WOWkU/WapNQKU0qP6PBbQoM2Aw7oylwUA7Js6SpSbrgENjopiWLtwgy7AgNzCaB+mqvEKAjMCqNvB7AR5xEABFVUAPvAd8aHwQdrxf8AEYi1y0JIAQAykuQ2oh4nce76wrodWJqsG9XaYz1JDE1HX3RuzlG6bodRoPRjFtNnUlIJGBr2w2xUGTYnSkuXIfyyJL9UXNhIpfYfiUNaN1GBS5ygAxLBvPHtMFTPJoWL661w0NTDREmTNsRALrdsReVwwO+IslmSUJJd6/MRnFw5LE4u/eYPs1uSS/638RgtN0OvfooLKjMK/eP1iRZpeiv3j9YKuRhXHj9YhSGauJcbodDbQnMlMVgZEeEddVRiC/6wevXHTVkmYf1h+UKqUxejhm8YBeh2TKUkOwwNSYbs5Jmb7vnGUm0q1h3ZkwlbnFvOKTJaG5k0hV1+yKTC2JfiaRE9HOUeyFps4vrxi7FSNAqSGDJwrj60i7Vw7GjPCVDGDInZ+QhRk0DimOqpEWxfMPEeIhY2okMY60TnQepu0RbmSo6CTZ5xNcvMQC+VAjdES59CDAJayUkAb33Z+UTIcUTMAY8B+cASkFQBwz84mdMqQdwHDGFyYVjo0OTSGJSGzc4DdCUxAxBN3PxAgRmnCCTCEhScTQnRxp2msQ2VFAwKwRS2UQA7eBALQGXiDvEXHTJyL+FIhstBJiL6QoCrs3h1xSxynd3ywLaxaUooSU6K8jBbApyo8H84ynJqLo1glaIXJRneJzqTFTKl/dVl8w/7om0kAqq1cWf5RFS9boqwagAesXDjuKbbMZ8m2kkQEIyFfxsYvZ5aFO15xiyi1cKxREssk5hmwzZ4sgM92jkvziNdIcuJ1p7FHl3sMqxp39phO2SAkBsX1iypnN6Qe67Xia+LxNoV9nLJq7P2GMsZRatm6lGSdIVTIVu7a9kUUkijw7IIpdY7iHA+kEmSVKLm73DzjQh0glpW6E0bnjxeDyVuWLGM6ZMdDZuIHLWRkewwC0O2mWSLwJBd2ybIccYzlzCQQd0NLtR0PYYBNU9WL8IKHaGZklgC9Gru6ooQ6kjdVg0EmTwUgAHsOX5xWWQ7kH90nyhkoZkpSTdbDHfvaIsfQGOdB+IwOWsJLgK7FfSL2WakICVJU9flVmT+UHQ7Q2mem6MmJx48IoqaFOQXFANxzgCZyXchRIwZKqcHwipmJukEKDl8CK4QWw0xdUzpby8CXWNnYiqLb7w8BDqkq+9FEnmhDmzTzur6RtS7z1MZ+0T9qPwDxMNCaDKXUkjLKrOKcIFNI+4cw2+jeYbfBCCd7gDPKKzQs9ih1FvoBFWTVFQUu101dgQ2r1J4esewBF04HAUzIO+l3tMUDuCw5oYcMh1QdROgq/CuJbvhoGCWnIJOJODUwbtpFp6WRXUU645VpUKBi760fFoi0fozl0fEQ+xDM+TKCLwQ77z9Y6RIkqFUgHRz9YpKnukAiow4HuhRQNG1qB3euEDEnY/abHKCFEJqAczj2xmy7MLt5QLEUY6wa0TypDVcY79DES00TV6DwhaGKfCqPynsbxh2x2BISTMTUmgfLqMOmeHJrjvPE1iFzaYHvrV2bVoTZSQBNhlV5nefrCcyzJ+7wAcxoKms5JJBZsQca5d0AVOJxI6eQPR6XY+UTQ7M82YByR1VETZSoFV1DilHwpDtrkXmL1rg7Y0xNIVsxuqWGc07GiZJNbKi3Z06yFfOdklixfHg0V+EGJWe1X5bu+LAG7evvkx0dsO+HEz6OAGehbHcN+MZJyRpjH2IfBofF9wGvFXfFvgEaE9Q8o0F2tWQHefpFpdqehDb8vyhSkykkvQiixJ0IGXdSqYpbhdCGDsoN1AxqrEZW2OilvveRjGEm5obfiyq56lMSLu8ZwQSU5Eb6ZxmpUrIdbGJVNJjsMC5kLDEpIDjTWNaQiWRUMRvx1pAbRaAtH7afGCKkpOJHf5Q+GTcdmfMqki5Whnu45PC9sCOTJSGNXq+UTOlpGROtDQQOaOYqjAJo/CNLIaenQexp5g4eUHTAJChyYfGngI5CXwjDJpHTimwttmES1cPMDzi8kulJ1A8IXtMspQScKeIioVQM+A8BBm/g8V9G5qwM4BNU460/wAQi9nlKdyDhSjxEyVdFc1J/iEGVoVUyuwuir8XlBto2hkkJPOBD7tB1xkWK0lCqVD1DtDe0VJx+Y9JnoGF0RVk0aNjtAUGfnAV8IS2g4m0+4PExkypxSpwojQ19NDSrQVKvHFtG/qN8NCZpJUcRjpDUpd6EEWjCkOSlDgYXQUA2ilgDviAlS7pelKNFbZNqXYnIZDQmFgtVcAzOEhu08W7YpfsTvpGomWkUbuhfaT8merxHbBETiAHqWFRnANpTXQRw8RFZEY7FJExRVdx4sIvLmEKJJGdD4YdVIAFBsFOMCBEKmE1KSSxyo+Dw3QKw04sh81P2GjQWQk3Bg31DRn2maVM+QHdBbOSQ15q0HDjESZUE/Y1KUUudKnt/OHE2xPXGXNUqreuuCSVFgFJJPrdEZUXQ7MnJzMUTNRoYBMKXNcD6zgakDF34jKjdcGYYjku0JyBjMnL56uI4MzQyAx3Np64wOVISszCTgzNR/GFdjSo5NlKSknAs/mHww3+EMzJt500A+VxTMZZ4MYlcsFISoAZOcYolxQEtuJqNSd8RaZUpV2RaLOSE3Om4JBNQGwbi8dLWSopu1+o3GAoP2l40NXD46PqIesywSTec6ACg4ioENgpESwxAIb6+qwttQ0SB9807YcnvQAAA469UZVpFUgAgPgS9aj6xKSdND9Ei0Bmbvxxil5P3fGLWqTQEYjHyPj2QsmWoxoRRozVDkg2F4ZgnGjthFUz0PVV0g6fkRHR0ERTVyRZABN4rCg9M/ANEWtTpVwOTCOjocpGMnsYkJBlpUoslIr3CHVKSgA6sOI/pHR0SdADaLqllsKeIg9hli4ilbo8IiOgQB5kwJBJLNGdabS4cVDpr+0I6OgBdmXKsiluQRixft0gx2ctsQ3E/SIjodiKHZytR3/SLfCKTmO/6RMdFkWVM5Q074n49Wg7D9Y6OiqETZ5ylrYBN5WrthDaLFMTR5b8VbqYcI6OhFHTLJMPzSg2hVn1RSfZ5gQ6ikhwKEviBmBnHR0Ax2egJIwqcM4AprzE+q/lHR0SAObKBCsHAOHCEEvThTsjo6BsYa1KejijMPHKCTJhZho5+nbHR0TQA1B1A5AB8+MEn1BFDmDphT+sTHQDQAT+az13enyi1j6SiRWnVTxjo6BoEMT5gcMPMnD6RC5gEdHQqQsU2UksaFLknH1hDNkN3CgOILOKOPKm+OjoUl4tDS2L7StKgRdIA83fPL84HaCkXFBmJd888hgPpHR0CiopD7bA/EJK2AISaa9fUawWXa7oACQrUkZx0dFEn//Z">
            <a:extLst>
              <a:ext uri="{FF2B5EF4-FFF2-40B4-BE49-F238E27FC236}">
                <a16:creationId xmlns:a16="http://schemas.microsoft.com/office/drawing/2014/main" id="{C093020E-4C82-4837-BAD9-D75E59B0F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09" y="411003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0337DC8-6DDE-477D-9B68-5FFC14115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85" y="4902681"/>
            <a:ext cx="2399078" cy="125523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B8FEEAD-47FC-4892-BEDC-47AA39D17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51" y="3309466"/>
            <a:ext cx="3068268" cy="1304014"/>
          </a:xfrm>
          <a:prstGeom prst="rect">
            <a:avLst/>
          </a:prstGeom>
        </p:spPr>
      </p:pic>
      <p:pic>
        <p:nvPicPr>
          <p:cNvPr id="2054" name="Picture 6" descr="data:image/png;base64,iVBORw0KGgoAAAANSUhEUgAAAJcAAAB2CAMAAADyWfFsAAAAb1BMVEX///8AktoAjtkAkNkAi9gAldvW7fk4p+EAidf0+/7b7flOsOTM5vbt9/z8///p8vrj9fxFq+NQqeGqz+5sseSWxeqNyOygz+4Ahda33PMpnt7F3vO94vV5v+ldseSn1fBht+aGwelFpOCW0O9yuefWg332AAAHxUlEQVR4nO1bC5OqOgyWpOWhgMjZLQvyVP7/b7xJAQXFFR+szly/mXOmi6V8pGmSpmGx+OCDDz744IP3hpkW0ff3d1Sk5qupdPBcZSH0YCnXezUpP8h2BiAaPSBgki39V9JySzgh1VETeTp6h+PqCf/+LtJgLlZmLkY4HahtTlXN2aoEj1OOsoxn4OYrCRdZaWay6vdfqx3N8KADQlKaT55wb2VfFlb7XGEd5OFlAOMTHrrPpOVeEVYnslj3ZtleegsU5fNm0zWuCat9KLL6rzcXWTEgGV8jtyOV02gxsXgRX5Mt2uoptMyJ0tLPlNmvwmoAufM4LS+ZTotVe0ovWD2+LstJT7oRInuUWDEHLSLW6JgfuEVWWhql2rqT1+ptszgdaLgL36zyBAX5tgYgMMlVMEmSah5xEbGdSuwzd8vkrOi61JzJJuJ2YpcWLoLMlld4FWIuWr+BmKlfgzonnE1cV5iJ1qeNYznfNF5lBvVlkc1kJKYBdhf1f/UycTEQLwVFMxmvycQuKJlzg8eeh5gxKrHg1bxoKsd2qO6rabFbGFmVb8DLgPI9eRniXPdfr18ETM5m0n8HXl2o1seL7VcDlGd2v3wHXgacCWxKmIOjW+vzPjiWcpkElKe8JsQTKIviWlCLWKWmmd6tFeJ0J+xfj7/Qoh2m/XsX2RjtuwUG1anArk/kFF4RmRy1z+4OmtA63QcPLcVARdp2nxcOO3eNnUPbKgFw1mV05NHM33pIy930iYBMZLNbID02ZLNzOPLSW+12DdBPUho6kQd2TnL/4TaKYw+g/RmtBn1Zd9a8myHPFtKJzVd97mDFruluFS0FTGgL6lKbfu94Iaz4WpTo4Y3INU033pAcoi1tbpbbbYiQRHxXqR/7b/tPVls3Tuh1K5evV0D3ZdzMTu057HusvE0/cSmi7voO8q7p0IMbXph0kRLZvGMQsBdJZxRDuxthmSDK5cJhpfGlKFvlMQV2+RRvNySG5ZFWMFjWGPoLT+Uq9VxJg3qpUvulHkvz0iHvUtUkb3+FQH+kZV0snS9IithfOHFcyJp+i5UKOM3HvOi1lssIVkxpr5RbA6v3NsvcMwOF+QVaBnwvFtUPgEjIdGCY2MK2yT/4ScOLo5GAtvTsy1KbPK3Jf2BISigSZ+GCEOxNlA1agBkwL2cjbME2JCZlo95spgpq8TsOPQ2GHa31iRFkXkFNmoyNLkurzq104W+gkRcNVf/Yto3BwuMIwC8S0ezy2fjEoF95zZrFr7C0mVcmmieuG+HwbZ6kMX6oayzGeZ3uhHS04XtFLvUajD3H9x3/wCuhx3hrBk23hIInyc12TAwilo92cik/DHf0m9YvNtqQ0bSKdrJoPD3G+nDtlNe5PYW8yRkEpOohq7Wv/+vxOiwG0p6iaUW0sDjnaqFeUnvNi+bVkX1exZHXAcshr1a/liOuGG0r4jXnhzZpSEQC/yn6vPxq1YBsHhmqesu8aTrQ0x7oKK+EN1p9Xlv7wCso20GsoXZnDa/63GWQsSPDuaOXVz80ZzxDGA/0qxJtHottJx8bVdpfSFan5pXX2NcvzUtfbvWLrIuzg8MgfV6N/RrJ9GKYsYVm270nXj49F8SRF0vDk7SWQNgkrm9WehAkVwNXzUTpxVDbtNpMzqodePEyJW8AvCTZvAg9yIka2Y1xHEmpAnEoqrwiC5Nzr6DK64qUquVlgMnWqapUHCRsd1P1xcYsFaz2lfZQZL8WUVURD1Me9N7QRtqLqn2qBNsvalaROdzxoNT+0R/TroKVkv/FJLugbR/k1bP3tPzDzsYHIdtY/0uPB5E/sPdtEAVVa+QdGzcH/3xi1HWXeCy4gVC5QRCknJ8n/5hS24y/a4lJEXFciEZdmHQx5lM0WcXUZGfJBLocLYQR9YgrViepin17Wex4ZBqMjElzo1nUA3vfBtLVaKBE+sKAXls03r+LYKB3rWuy/1riYIhmNuAYfvdG7prDGbO1/J+XJKRlxc56/2AWjV3d4ompcZSWLH32oY+NA42VXj9rNwtNYKMeHI7jXc3r92j9BsS+4wTZ3duNFl2w+jReNI+WZTyaouWV0/B6Ws7+3KHcM0ZnDL3XJcdHgIfQfq6jqrsgykPw4+fvwws2vZhstjO0m4FWPyeXvuSwagRgDVOFb5Em5J3ySVpi3HH/MRDr05Nb8/WWgmL2kTOYlwuMormxU771awWGaF04SRsNWf+I08UqN8bITm0uHr0mosBQ/VYO4IR/Q4wzcm1RHRoyyYvlldIdb/cXxGi7FKTxP0YRT6s2+ROJDRKBE+HUE0qmHqS1uZ0WoTDmZSburQNbZ3Myg/z+YiuzvFzD+BgQ6oeq5oLIEsdaqIfj9QOrXwtdpsGJq68wYYRftwezo4WsMntStbcTMJw7Tp9GCn9lea2Q6nbcGGVDuUjVURMAhMyLOSrjb6zP1Blh34tV/cXI9qYzU1F8fIvAjsc38+OGg8TjUdJfYDd1JkdqH+ZEMFHFUD61qv06pm1MLteVzYYp0RkmL/iKx/vtaw/NSmyebzunoLhYGMsAfE6R/R1Y1hfzBQj5K7/EcldjNTDkazaPxwqPIagScSy9aYrCk+odvlpzTJXvEol8SiHlLlfmE76ReBIc090SXPeNOH3wwQcffPDB/wH/AfHdfVAA5rukAAAAAElFTkSuQmCC">
            <a:extLst>
              <a:ext uri="{FF2B5EF4-FFF2-40B4-BE49-F238E27FC236}">
                <a16:creationId xmlns:a16="http://schemas.microsoft.com/office/drawing/2014/main" id="{0F58417E-0CED-4968-9290-E25DE31F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62" y="4822766"/>
            <a:ext cx="1808077" cy="141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:image/jpeg;base64,/9j/4AAQSkZJRgABAQAAAQABAAD/2wCEAAkGBwgHBgkIBwgKCgkLDRYPDQwMDRsUFRAWIB0iIiAdHx8kKDQsJCYxJx8fLT0tMTU3Ojo6Iys/RD84QzQ5OjcBCgoKDQwNGg8PGjclHyU3Nzc3Nzc3Nzc3Nzc3Nzc3Nzc3Nzc3Nzc3Nzc3Nzc3Nzc3Nzc3Nzc3Nzc3Nzc3Nzc3N//AABEIAKAAiQMBEQACEQEDEQH/xAAbAAEAAgMBAQAAAAAAAAAAAAAABgcBBAUDAv/EAE0QAAEDAwEDBAkSBAMJAAAAAAEAAgMEBREGEiExQVFhgQcTFCJxkbGy0RUWFzIzNUJUVXN0gpKTocHh4jZSlPAlcqQjJkNEU2JloqP/xAAaAQEAAwEBAQAAAAAAAAAAAAAABAUGAwIB/8QANhEAAQMCAQcKBgIDAAAAAAAAAAECAwQRBRIhMTNBUnETFBUyUYGhsdHhIjRhkcHwYmMjQvH/2gAMAwEAAhEDEQA/ALxQBAEAQBAYygGQgGUAygGUAygGQgMoAgCAIAgCAIAgCAE4GSgI3ddW01K50VG3umUbi7OGDr5epWMGHSPzvzJ4kKWtYzM3OpG6rU11qHbqntQ/liaB+qso6CBuy5BfWTO22NX1YuR/5+p+8K7c1g3E+xz5eXeUeq9y+P1P3hTmsG4n2PnLy7yj1XuXx+p+8Kc1g3E+w5eXeUeq9y+P1P3hTmsG4n2HLy7yj1XuXx+p+8Kc1g3E+x95eXeU2INR3aA57rdIB8GQBw9K5Poad3+tj22rmbtJBbNYxSuEdxjELj/xGb29fKFXzYa5EvEtyZFXNXM/MSiN7ZGNexwc1wyCDkFVioqZlJ6Ki50PpfD6EAQBAEAQGCcICC6rv7qmV9FRPIgacSPafdDzZ5vKryhokanKPTPs+nuVVXUq5chugjStSAEAQBAEAQBAEAygO3py+vtkwincXUbjvH/TPOPzVfW0aTJlN6yeP7sJVNUrEtl0Fhse17Q5hy0jII4ELPbbF0mc+kAQBAEAQHE1ZcXUFpf2o4mmPa2dGeJ8Sl0MKTTJfQmcjVUmRHm0qVwOhaYpAgCAIAgCAIAgCAIAgJ3oa4GooX0kjsvp8bJPKw8PF6FQYlBkSZabfMtqGXKZkLsJOq0nBAEAQBAQXsgTE1tJAPatjL8dJOPyV5hLPgc76lVXu+JEIrkq3IAygGV8AygGUBjKAZQGclfQMoBlAMoDvaJmMd+YwcJY3NI/H8lX4my8F+xSXROtLYsUcFnC5MoAgCAICvte7rxF8wPOctBhWpXj6FRX6xOBGsqzIQJQFi2XTtsFspnz0rJpZI2ve9+/eRnd0LN1FbMsqojrIilzDSxZCKqXU3vW/aPk+D7K488qN9TpzaHdQet+0fJ8H2U55Ub6jm0O6g9b9o+T4Pspzyo31HNod1DXq9L2moYWtpRC7G58RII/Ir2yvqGLfKvxPLqSFyaLECvFtmtVc6nlO0MZY8Dc4c6v6aobOzLQqZolidkqe9hslReJcszHTNPfzEbvAOcrnVVjKdM+dez1PcFO6VexDr6ssdDbLdBNSRuY8SbDiXE7QwePTuUOgq5ZZVa9SRV07I2IrUInlXBXnZ0h/ENJ9bzSoWIfLO7vMk0muT92FmDgsyXZlAEAQBAV7r84vEP0cecVoMJ1K8fQqK/WJwIzlWhCBO5AW9aveuj+YZ5oWQm1ruK+ZoYuonA2lyPYQBAEBE9X0bKy62WF+5sz3scRxx3v6+NWmHyLHDK5NlvyQKtiPkYi7bknp4I4IWRQsayNgw1rdwAVY5znLlOW6k5qI1LIR3sge80Xz48hVlhWuXgQ67VpxK+ytCVB2dHn/eKk+v5pULEflnd3mSaTXJ+7CzhwWYLsygCAIAgK87IHvzD9HHnOWhwnUrx9Cor9YnAjGVaWIQJ3FAXBafeuj+YZ5oWPn1ruK+ZoYuonA2lyPYQBAEBHNRe/1g+ef5GqwpPl5uCEOfXR95IhwVeTCMdkH3mh+kN8hVnhOuXgQq7VpxK9WiKg7Wjv4jpPreaVCxH5Z3d5kmk1yFnjgsuXZlAEAQBAV12QT/jMP0dvnOWhwjUrx9Cor9YnAjGVakIZRQpamla2OrsVIY3bTo42xPGd4c0Ab/L1rJ1sax1DkXaty9p3o+JLHYUU7hAEAQEM7IE8lPJa5oXbMkb5HNPMRsq4wliPSRrtC2/JXVzlarFT6/g7GntRU14i2N0VU0d/ET+LecKHV0T6Ze1vaSYKlsyfU0eyEf8ABYvn2+QqRhOvXgcq7VpxK8ytEhUHa0dv1HSfW80qFiPyzu7zJNJrkLRHBZYuzKAIAgCArnsh+/MP0cec5aLCNSvH8IVFfrE4EXVqQgvgN213Wstcxlo5tgn2zTva/wAIXCemjnbkvQ6RSviW7VO+zXteB39JTOPQXD8yoC4RFscpL5+/sQ+vX9WfEqf7bl86Hj3lHSD90ev6s+JU/wBtydDx7yjpB+6PX9WfEqf7bk6Hj3lHSD904V6vVVeZ2S1Ow1sYIZGwbm8/kU6lpWUzVRu0jTTumVFcaEUskMrZYZHMkYctc04IKkOajks5LockVWrdNJ07tqCuu1NFT1Zj2YznLG4LjjGTv9Ci09FFA5XM0qdpal8rUa45SlnA7ei/4kpPr+aVBxL5Z3d5kmk1yd5aY4LLl2EAQBAEBB+yRSnZo6xo3DaiefDvHkKusHksro+8rcQbma4hCvStCAIAgCAIAgCAIAgCAlXY8pXS3aWpI7yCLGf+536AqpxaW0SM7V8idQMu9XdhYg4LPFsZQBAEAQGjerfHc7bNSSbtsd67+V3EHxrtTzLDIkibDnLGkjFapUFVTzUtTJT1DNiWNxa4dK18b2vYjm6FKFzVauSuw8sr2eRlAMoBlAMoBlAMoBlAMoD6aHOc1rGlzicADiTzL4qoiXU+ol1sWvpW0+pFrZC8Dt7+/lI/m5uoblk62o5eVXJoTQXlPDyTLLp2nZUQ7hAEAQBACgI7qrTUd5j7dARHWsGGuPB45j6VPoq11OuSudvkRammSVLppK0rKWooah0FXC6KVvwXco5xzjpWmjlZK3KYt0KdzHMWzkPHK6HkZQDKAZQDKAZQDKA+4YZKiZsMEbpJXbmsaMkrw57WNynLZD61quWyFh6T0qLc5tbcQ11X8Bg3iL0npWdr8Q5b/HH1fMtaal5P4n6SWBVZOMoAgCAIAgCAYQGrX0FJcIe1VlOyZmdwcOHg5l7jlfEuUxbHh7GvSzkuRqr0Db5STSzz0/MM7YHj3/irKPGJm9dEXwIj6CNeqtjS9js/Ko/pv3qR01/X4+xy6P8A5eHuPY7d8rD+m/enTX9fj7Do9d7w9x7HbvlYf03706a/r8fYdHrveHuPY7d8rD+m/enTX9fj7Do9d7w9x7HZ5br/AKb96dNf1+Psfej/AOXh7m1S9j+jjOaqsnm6GgMB8pXGTGJV6jUTxPbaBidZbkktlpobYwsoaZkQPFw3uPhJ3lVs1RLMt5FuS2RMjSzUN7C5HQIAgCAIAgCAIAgCAIAgCAIAgCAIAgCAIAgCAIDB4ICF1mun0lXPTPtvfRSFhzNjODzYVzFhKSMR+Xp+hVvxHIcrcjQePshH5N/+/wCi6dCpv+HueelP4GfZC57aeqb9F86F/n4e46U/h4kqoLrTVlrZcWv7XAWlzjIcbGOIKqZKd8cqxLnUsI5mvj5TYR6t17RRSGOjppagA42ydgHwcqsY8Hlcl3qiEJ+Jxotmpc+7frqgqJGx1cMlLn4ZO03rPEeJeZcIlYl2LleZ9jxKNy2cliVxva9gexwc1wyCDkEKrVFRbKWKKi6DmXzUFDZmjul5dMRlsMe9x6egdJUmmo5ajqaO04T1McPW0kd9kGPb326TY5+2jPkVh0K63Xz8CD0o3dJFZL/QXhp7mkLZWjLopBhw9PUq6opJadfjTN2k6Cpjm6po3nVcNpu7aKpgeYixrzMw52c5+D1LvT4e+eFZGrn7DjNWthlyHJm7Tmz9kGBsuIKGV7AfbOeAT1b1Jbgz7Xc9EODsUYmhp1aDV1qq6WWZ8xp3RNy+OXj1Y49Siy4dPG9Gol79hJjrYntVyra3acqfsgwNkxT0Er4/5nvDSerepTcGfa7n2IzsUZf4W3O3YtSUN5Jjic6KoAyYZMZxzjnUKpoZafO7OnaS4KuObMmnsO3lQyUEBgjKA0Kuy2ytm7dV0NPNLjG2+MEnrXeOqnjTJY9UQ4vp4ZFu5qKpxb9SabstGZp7ZSukO6OIMG08+jnKmU0tZUvyWvW21SLPHSwNurEuQi2W2ov1ycymhjhYTtPLG4jib/fAcqvJqhlJFd6381KmKF1RJZqW8kOrrF7bdHS2GiLu54WCSTfvkeScZ8vWOZRMORZVdVSaVzcEJNavJo2BmhPEkFh0ZQwUjJLlF3RUvALmvPes6AFX1OJyveqRLZpMgoI2t+NLqeGp9H0fcMtXa4u0zRNLjE0968DeRjkK6UWJSI9GSrdF29h4qqBmQro0sqbDR0Tfu5bdXwTuL46SEzxb896OLR0ZxjwrtiVHlSsc3/ZbL6nKhqsiNzXaES5y7BbJ9T3iaWtldsD/AGk7xxOeDR/e4BS6udtFCjY0+iEenhdVSqr14k59adkMHau4GcPbZO148qi6Qqr3yy35lBk2ySCXugqNLXqKWklcW+6QPdxI5Wu8ngKvqaZldArXp9F9SnnidSSorV4ehnXFSypu0NVH7SSjjeOvJXzC2KyFWLscoxB+VKjk7EJlbNIWunomRVNO2omLcySPO/PLjmCppsSne+7HWQtYqGFrbKl1IJqi1ss94kpoXF0WBJHtbyAeQ+JX1FULPCj3adClPVwJDLkpo2E6tOkLXDRMbVU7aiZzQXveeXo5gqKfEp3yKrXWQt4aGFrLOS6kNvtH62tRMNFI4Mj2ZosneBk5aejcR4Fc00nPKZctNN0Uq6iPm06ZK5sylqRO22NcPhAFZVUstjQot0ufaH0IDl369U1lpDNOdqR26OIHe8+jpUimpn1D8lujapHqKhsDbqVzBBctW3dznOy74bz7SFnMPyHKtG50FBDZPdV/fsUjWyVcuf8A4WZabZS2qjbTUrMNG9zj7Z55yVmZ53zvy3l9FEyJuS0gGvo30+omVBblkkbHNPJlp3j8B41f4U5r6ZWJpS/iU+IIrahHW7PAsK2V0FxoYqqneHMkbnd8E8oPSFn5YnRPVjtKFzFIkjEch4X+4wW21TzzOGdghjSd73EbgF7poXTSo1p5qJUijVyldaVt01ZS3ftTSdmidGOl5wQP/X8Voq6dsb4r71+79Uo6SJz2SW3fE6PY6uEVPW1FJO4NNQGmMnlcM974d/4KPi8LnsSRuw74ZKjXK1dpYmRhZ3MXZW/ZDuENVcoKeB213Mxwe5u8bTsbvCMDxrSYRC5kbnuzZX4/6UWJSNdIjU2HL1bTupJ6Wnk9vFb4mu8O9S6B6SNc9NrlI1c3IVG9jULdasiaYrPsifxA35hnlK02E/L96lDiWu7iyYfcmf5Qs07SpeoVv2SPf5n0VvnOWkwfULxX8FFieu7ix6b3CP8AyN8izj+speN0Ieq8noweCArzW9mudReTVQQS1MD2NDe1ja7Xgbxjk5+taDDKqFkOQ5URfqUtdTyulympdDm0UOp6CIxUcFdCwu2iGQ8T4lKkWildlPVFXicGJVxpksRU7vY9+36x/wDJfdfovHJ4d/H7+56yq3tX7ex26C31uobLJTX2KSGpgkzBO+PZdw5uXp6lXyzRUk6Pp1u1UzpclsifUxK2ZLKmhTgmyaks0zxRtn2ScbdK7aa7pI9IVhzuiqW/5Ld/qQ+bVULvgv3fv4Mxaf1Deqlrq4TMaOMtU72o6G8fwCOraOmZaOy/RPU+pSVM7vjvxX0LBstqp7TQNpqfOB3znni53KSs/UVD55Mt5cwQthZkNInqXRsklQ+ss4Yds7T6fOz33O0/krWixRGtSOf7+pX1VAquV8X2OT2rVxj7mLblscMbR879VMysPvl/D+/Qi5NZbJ+I7Wl9GvgqWVt22S5h2o4Ac4dzuP5KDW4mj2rHDoXSpKpaBWuR8unsNfWNkr7pqRraWneYnwMYZsYa3ec5K6YfVxQUy5a57rm2nitppJp/hTNZM/3J+1UJckD17Zq+quUdXSU754zGGOEYyWkE8Rzb1e4XVxMjWN62XSVGIU8jno9qXQnMO6NoPENG5UarnUtkIPr+zV9XXxVdJTvnjMIjcIxktIJPDm3q7wurijjVj1tnuVOI08j3o9qXzWJvTe4xgjBDACD4FSO6yls3Qh6r4fQgGEAQBAEAQBAEAQBAEAQBAEAQDCAIAgP/2Q==">
            <a:extLst>
              <a:ext uri="{FF2B5EF4-FFF2-40B4-BE49-F238E27FC236}">
                <a16:creationId xmlns:a16="http://schemas.microsoft.com/office/drawing/2014/main" id="{148CBF85-A094-4A1B-BCC4-68E218CC4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70" y="1881188"/>
            <a:ext cx="13049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ata:image/png;base64,iVBORw0KGgoAAAANSUhEUgAAAJcAAACMCAMAAABGUMsTAAAAflBMVEX///8AYv8AWf8AV/8AYP8AXP8AXv8AUv8AVf8AUP8ATv/1+P/5+/++zv/7/f8ATP/u8//j6//U4P+juv/c5v+xxP/o7/+pvv9hi/9FeP+Bof89cv+etf9zl/+VsP8jZ/+Nqv/P2/9Ug//I1v9rkP97nP8xbP9JfP8ARf9gh/8JLYs5AAAIG0lEQVR4nO2c25qivBKGm+wIIoiKO9yhgo73f4MLULsTSKCS0P866fds+pmppxOK2nxVzNfXH3/88ccff/xhRx6NZirKxzN15pPjfBRT8+OE38c5ZJIh5nn4vhrB1uqOPY+hLBnBFOVeDZltU0dT6XZGGlucuh5y/kQvUxWULacOpqZLRj+mCHq6+EW8pN+mamv+bmFta7HziWCL0mVsbwqLphprWWhlKsykE9aHxJaHjHPcMlVb4zubtynac9KxRXFucWXRHXVNVTBsHDLmR8xUpggyDhlhGShN1XDDkLG6c50pFpQmfhGvfKQzVZ8zuMJDRnoNlPf+Bvkr8MNcP9v+3oaSJdDWknSdVD4kfq5BlsJTMGCqtubfIW/T4u4PnLA+ZHACPMzFAw9aaqyxbNBWxoZPWIMfQ4dMMr2/tyBDCTi6K4KDGhb0p8xoD7ustzVa6q0lJYWesAbv9YecH2cmpmprni5krDyTE1awmSYuxiugN4hUb5MqZKTboTdaAWWqkJFeAa+OAtRNwK10D4b4nbgY5namamt4L1tb7C0u6wWluRQyLjvwq6O0JoaMDNme0Gvqgsu3pfWRG/p72xo+f96m6KxO92AYP77jf1WEOFl6WStrL4tLxxPW8CZkLJ4ztwO+Qf4m2QR96R4MmT0XXyvfwR1EY/51bvlKd6C8CotJ4eLzH159XNOHuUJ40aSR2NlX6yL2lZESTWlq8Fuhc/QJiGHOnR4m39++X+6b21tEuRTBLnv7K6uCoZi+w9w+gBG0v3xJxAdL/yeTa7t4ulwndoek/qGbIedbG9dAZ0V/Gi/PFgGD4a26otgwU2ss0IgW6RZcX35AbKM0VbvGERlZ6yvmzEpMj6Fjn/hxY/BgVlVyfZ3M2qDKJJzdekzVgAsevB9qFhbQK6ve6AFTX3XIgGQTOgM0V+FpBjgk8dvBQcNmsDYnOn9vU/n/0CGxp/X3rrX+kFG121CFTlTjVFTBwUSGXPX0fsTv9fc266PeL4ipBlOFDJ3/m4tD0V0TFyk9mst8N5WW5jHfQjFMMl/hF0RM9wZMT13X6ORVIFVd0LksdrKVkdNWAqazg528WvnFQQ4ZZGagoXWIV+efkKHpraGkoqqGznA5Tm2t+GQTxO2V7YZ4yd8Pk80K1xlF9Tbt6gK0qpRtH+EPYdHERTtNu0NSBgyxcYZNUWUp6FGnzEivmdsj/CHOXPy9xXQLlXmHWW5dhkwSB0T9h13canN5+BSNc8j0Wcd9SvIR/D6vVXPHePNienir5sTfWWUNgegzUqPBwfFhin0ldZuzrksszB8t89mLMJNlI362jxbRWSo2GbecGHZNNdH1aXdl62un0sSWh1TrPOgMrnoFlp6iAvvoNkZoNWXCB4cmbbTqrfkwed7TLyByMLKlKOO+DxloWn814elfX7NA/Ds8ZEReb6dM/0GGaS8Wu6E+jdEcFoDCbFBZ4MD5e1JOAP07J5ArixCg42YTSIERdStxtTVUDD2A5AkU+1CP/vJiXsD1IUT6Q8YBPtphQdHn//HGSE9jfdss6dVoSlTFRW3IWGxNRwyIakJGbKwkk9lW7f/hwUKvJVhZmN1sZGSKVF3gZecbW2qs4U57WqV7Ow3Z37UPmZSqTh0EwXLIiCNqPSVivhwyDMXQtjV0FC7LZoT8gyjZ9iVDGOizADc9uE1OxJS5GWHYRHgzIHr1Ao7gex0XLw/L4USLqmaf55NRZoZkUr3kkfEwQQ3jxfzhOkx703T34RizX/Ia/m46lbcFjL+Xwm72iwVvvvcOk8JsYtKF4B8VcXpyeoukPc2bfjsOAuVSmDbMsrIpea81sV8RqS6rrarEG2zn/4o9YOtXHGFFUbG2Gk2r96Yt54+aucCKmT5M7XJU+oQU4yIEM/2IwWyXrGoZxIy9kuR40/kjLbW/VcUFvntX9QuixJAcOUXZVPyByfzxPqSjHIDbaVXfLfh7vGnkecwjwXEXO2DIoAzQKacPyJXRYClcVpWBXv+G4K3w4/AAWDltnbCH1WA2IVL/Ms2FHQdZpoTMH8/gkZpu0fqDPK24yBcsy5TxRiXl/GC4Bq5cTP+YkgT4MOtEBOqLuWR91Lek73RvwDTTLDaLefVLM1skSPo72rqAksxcZ108VHNW6ou69Fq3Di/LlKFyi5j4xkrai67KV7WLou+sejI0ImLISLsSEfKsdfy01YDTyUZ0nP5iXpYpp8v2/NHps59I6EkYLoS8Oj0NtueyTLkuBC/Drh9drct/n/kjFuMMaD24JVNuvueP/0qTjQI1l4ffXJaYV5McmPtkmTIum7g40rApzDHFkqJ6gSY+r73zfztXtkaYNL2YP3PhT+vSaB2ezaTxTe70BVgLMfpptzS0yJsgo40fJay0DOYX7n7eh93iYHNlNuMbKIuttZYxwueTOsKTfWPo1VHWelmlF3UeN7ky2zzdh3olyRDmj/FlrYib0PkN6dsstWDqoDlIUOjAC4qzd9X8iocNd0lDGHQ+JqSFk7BYlW8jZkaJvi5pAPPOx4SwtPR/6w+soVx2Fv7v9EE6kClUWBEuizhuAMJIn0bZ+xczdhuTz4ScOx8T5gWwlGazETofEyJQ68FHWrMzIOn5Uv8NDUbrfExI+z/mJPz6W/F9gLDvWyjKN7/T+UCYF5ruiJl9OzA68UopUyKHhb+RWHfXjGjwy8kQRkumJMP/C8F/RJgLPQnFp/8iGcJId+gzV7j+X/29zXTZrAJg7PgZwvist5yi0Tbrx2R1dV2gFvgfi8GGadE3YL4AAAAASUVORK5CYII=">
            <a:extLst>
              <a:ext uri="{FF2B5EF4-FFF2-40B4-BE49-F238E27FC236}">
                <a16:creationId xmlns:a16="http://schemas.microsoft.com/office/drawing/2014/main" id="{0FCB8AD5-60E9-4F98-A1E0-3B141252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020" y="734980"/>
            <a:ext cx="1105229" cy="10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CF859-B903-4D63-9D81-0BD0E5C6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8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A1E126-22C4-4CB7-9B5B-01CFD3D5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 students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B7EB58-58A7-4CB0-AD6B-122053E4E1B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https://azure.microsoft.com/en-us/free/students/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E4C7062-2FAB-4853-A956-5A435FBC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5" y="2190958"/>
            <a:ext cx="7643191" cy="425337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19545-7B05-493B-B249-5B3918AB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76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6422-EE52-4154-9726-F11933F4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 students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90484B-8127-4CCA-95B4-CE161CDD5A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Folosi</a:t>
            </a:r>
            <a:r>
              <a:rPr lang="ro-RO" dirty="0"/>
              <a:t>ți contul de email mta.ro</a:t>
            </a:r>
          </a:p>
          <a:p>
            <a:r>
              <a:rPr lang="ro-RO" dirty="0"/>
              <a:t>Parola este cea de pe email mta.ro (posibil diferită de cea de pe </a:t>
            </a:r>
            <a:r>
              <a:rPr lang="ro-RO" dirty="0" err="1"/>
              <a:t>wiki</a:t>
            </a:r>
            <a:r>
              <a:rPr lang="ro-RO" dirty="0"/>
              <a:t>)</a:t>
            </a:r>
          </a:p>
          <a:p>
            <a:r>
              <a:rPr lang="ro-RO" dirty="0"/>
              <a:t>După intrarea în cont, pe </a:t>
            </a:r>
            <a:r>
              <a:rPr lang="ro-RO" dirty="0" err="1"/>
              <a:t>Azure</a:t>
            </a:r>
            <a:r>
              <a:rPr lang="ro-RO" dirty="0"/>
              <a:t> trebuie activați cei 100$.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54C58-637A-4C8D-9703-D6C945B5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3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ACD198-CD12-47DC-A01C-E9DEB18B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Când NU </a:t>
            </a:r>
            <a:r>
              <a:rPr lang="ro-RO" dirty="0" err="1"/>
              <a:t>cloud</a:t>
            </a:r>
            <a:r>
              <a:rPr lang="ro-RO" dirty="0"/>
              <a:t>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13208-7E96-4E83-8A69-CE49E85E2F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Date </a:t>
            </a:r>
            <a:r>
              <a:rPr lang="ro-RO" b="1" dirty="0"/>
              <a:t>sensibile</a:t>
            </a:r>
          </a:p>
          <a:p>
            <a:pPr lvl="1"/>
            <a:r>
              <a:rPr lang="ro-RO" dirty="0"/>
              <a:t>Poate fi chiar ilegal să pui anumite date (medicale) pe Cloud public</a:t>
            </a:r>
          </a:p>
          <a:p>
            <a:endParaRPr lang="ro-RO" dirty="0"/>
          </a:p>
          <a:p>
            <a:r>
              <a:rPr lang="ro-RO" dirty="0"/>
              <a:t>Proiect foarte </a:t>
            </a:r>
            <a:r>
              <a:rPr lang="ro-RO" b="1" dirty="0"/>
              <a:t>mare</a:t>
            </a:r>
            <a:r>
              <a:rPr lang="ro-RO" dirty="0"/>
              <a:t> cu </a:t>
            </a:r>
            <a:r>
              <a:rPr lang="ro-RO" b="1" dirty="0"/>
              <a:t>durată mare</a:t>
            </a:r>
            <a:r>
              <a:rPr lang="ro-RO" dirty="0"/>
              <a:t>.</a:t>
            </a:r>
          </a:p>
          <a:p>
            <a:pPr lvl="1"/>
            <a:r>
              <a:rPr lang="ro-RO" dirty="0"/>
              <a:t>cost cluster </a:t>
            </a:r>
            <a:r>
              <a:rPr lang="en-US" dirty="0"/>
              <a:t>&lt; cost multe </a:t>
            </a:r>
            <a:r>
              <a:rPr lang="en-US" dirty="0" err="1"/>
              <a:t>resurse</a:t>
            </a:r>
            <a:r>
              <a:rPr lang="en-US" dirty="0"/>
              <a:t> cloud * period</a:t>
            </a:r>
            <a:r>
              <a:rPr lang="ro-RO" dirty="0"/>
              <a:t>ă timp</a:t>
            </a:r>
          </a:p>
          <a:p>
            <a:pPr lvl="1"/>
            <a:endParaRPr lang="ro-RO" dirty="0"/>
          </a:p>
          <a:p>
            <a:r>
              <a:rPr lang="ro-RO" b="1" dirty="0"/>
              <a:t>Nevoi</a:t>
            </a:r>
            <a:r>
              <a:rPr lang="ro-RO" dirty="0"/>
              <a:t> de </a:t>
            </a:r>
            <a:r>
              <a:rPr lang="ro-RO" dirty="0" err="1"/>
              <a:t>bandwidth</a:t>
            </a:r>
            <a:r>
              <a:rPr lang="ro-RO" dirty="0"/>
              <a:t>/latență mari</a:t>
            </a:r>
          </a:p>
          <a:p>
            <a:pPr lvl="1"/>
            <a:r>
              <a:rPr lang="ro-RO" dirty="0"/>
              <a:t>Cloud-</a:t>
            </a:r>
            <a:r>
              <a:rPr lang="ro-RO" dirty="0" err="1"/>
              <a:t>ul</a:t>
            </a:r>
            <a:r>
              <a:rPr lang="ro-RO" dirty="0"/>
              <a:t> public este peste internet.</a:t>
            </a:r>
          </a:p>
          <a:p>
            <a:pPr lvl="1"/>
            <a:endParaRPr lang="ro-RO" b="1" dirty="0"/>
          </a:p>
          <a:p>
            <a:r>
              <a:rPr lang="ro-RO" b="1" dirty="0"/>
              <a:t>Control</a:t>
            </a:r>
          </a:p>
          <a:p>
            <a:pPr lvl="1"/>
            <a:r>
              <a:rPr lang="ro-RO" dirty="0"/>
              <a:t>Serviciile și garanțiile se pot schimba în timp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96F17-9135-4D65-8996-2D0510B0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14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0AB8BA-B3BB-49FA-A9F0-6ADEED32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Elasticitate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C1774-C24A-48CC-8B0B-C56849E056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9AB7003-3EBC-4F24-BC1F-6F6DF480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57" y="1081088"/>
            <a:ext cx="6289352" cy="257627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491CB85-DE62-40C5-8350-73E4FF5F5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05" y="3164750"/>
            <a:ext cx="7872418" cy="271738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D33ED-392B-4165-B85C-91A4BA92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3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287AA52-48E1-41A0-B2BD-FB640CA8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39" y="973881"/>
            <a:ext cx="7972425" cy="506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ro-RO" dirty="0" err="1"/>
              <a:t>ără</a:t>
            </a:r>
            <a:r>
              <a:rPr lang="ro-RO" dirty="0"/>
              <a:t> elasticitate</a:t>
            </a:r>
            <a:r>
              <a:rPr lang="en-US" dirty="0"/>
              <a:t> – </a:t>
            </a:r>
            <a:r>
              <a:rPr lang="en-US" dirty="0" err="1"/>
              <a:t>underprovisioning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47368C-5481-453C-BE0B-00903A3FFF6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5370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Timp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287262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Utilizare/Resurse</a:t>
            </a:r>
            <a:endParaRPr lang="en-US" sz="28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2109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9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2EF7B-7549-4D05-9F3F-75C54323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3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CE8721-10C7-4D07-8731-B4C71382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895350"/>
            <a:ext cx="7962900" cy="50673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DC5786-DEDA-407B-B20D-0EC0695A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ro-RO" dirty="0" err="1"/>
              <a:t>ără</a:t>
            </a:r>
            <a:r>
              <a:rPr lang="ro-RO" dirty="0"/>
              <a:t> elasticitate</a:t>
            </a:r>
            <a:r>
              <a:rPr lang="en-US" dirty="0"/>
              <a:t> – overprovisioning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EDF276-18AA-4B6F-9FDE-5D1F4B06AF3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597A4-4A91-486B-9818-2A16CED91FBF}"/>
              </a:ext>
            </a:extLst>
          </p:cNvPr>
          <p:cNvSpPr txBox="1"/>
          <p:nvPr/>
        </p:nvSpPr>
        <p:spPr>
          <a:xfrm>
            <a:off x="5370711" y="6041181"/>
            <a:ext cx="1035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Timp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C88BC-CDAE-4F55-8FBD-A43D15D9E57A}"/>
              </a:ext>
            </a:extLst>
          </p:cNvPr>
          <p:cNvSpPr txBox="1"/>
          <p:nvPr/>
        </p:nvSpPr>
        <p:spPr>
          <a:xfrm rot="16200000">
            <a:off x="287262" y="3581727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Utilizare/Resurse</a:t>
            </a:r>
            <a:endParaRPr lang="en-US" sz="28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24DB6-8FD7-4C69-8AEF-2D13D9BCE81F}"/>
              </a:ext>
            </a:extLst>
          </p:cNvPr>
          <p:cNvCxnSpPr/>
          <p:nvPr/>
        </p:nvCxnSpPr>
        <p:spPr bwMode="auto">
          <a:xfrm flipV="1">
            <a:off x="2109787" y="1182757"/>
            <a:ext cx="0" cy="48584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02A1A1-7FF8-4026-B328-8B3AA2E5D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9787" y="5997992"/>
            <a:ext cx="8243888" cy="24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1CC62-9A6A-4C72-92A8-9A517049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4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y Template">
      <a:dk1>
        <a:srgbClr val="171616"/>
      </a:dk1>
      <a:lt1>
        <a:srgbClr val="247798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2881</TotalTime>
  <Words>1576</Words>
  <Application>Microsoft Office PowerPoint</Application>
  <PresentationFormat>Widescreen</PresentationFormat>
  <Paragraphs>314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Courier New</vt:lpstr>
      <vt:lpstr>Wingdings</vt:lpstr>
      <vt:lpstr>Office Theme</vt:lpstr>
      <vt:lpstr>Sisteme Tolerante la Defecte Introducere Cloud Computing</vt:lpstr>
      <vt:lpstr>PowerPoint Presentation</vt:lpstr>
      <vt:lpstr>Articol științific principal despre Cloud</vt:lpstr>
      <vt:lpstr>Cloud-ul este despre Cost $$$$</vt:lpstr>
      <vt:lpstr>Când NU cloud?</vt:lpstr>
      <vt:lpstr>Când NU cloud?</vt:lpstr>
      <vt:lpstr>Elasticitate</vt:lpstr>
      <vt:lpstr>Fără elasticitate – underprovisioning</vt:lpstr>
      <vt:lpstr>Fără elasticitate – overprovisioning</vt:lpstr>
      <vt:lpstr>Elasticitate</vt:lpstr>
      <vt:lpstr>Privat    vs             Public            vs    Hibrid</vt:lpstr>
      <vt:lpstr>SLA/QoS</vt:lpstr>
      <vt:lpstr>X as a Service</vt:lpstr>
      <vt:lpstr>Metal as a Service</vt:lpstr>
      <vt:lpstr>Infrastructure as a Service – mașini virtuale</vt:lpstr>
      <vt:lpstr>Avantaje mașini virtuale?</vt:lpstr>
      <vt:lpstr>Avantaje mașini virtuale?</vt:lpstr>
      <vt:lpstr>Emulare vs virtualizare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Reminder multi-tasking</vt:lpstr>
      <vt:lpstr>Emulare CPU-RAM</vt:lpstr>
      <vt:lpstr>Virtualizare CPU</vt:lpstr>
      <vt:lpstr>Virtualizare CPU</vt:lpstr>
      <vt:lpstr>Virtualizare CPU – Type 1</vt:lpstr>
      <vt:lpstr>Virtualizare CPU – Type 2</vt:lpstr>
      <vt:lpstr>Virtualizare CPU – Paravirtualizare</vt:lpstr>
      <vt:lpstr>Virtualizare CPU  Instrucțiuni simple (ex. add, mov din memoria sa)</vt:lpstr>
      <vt:lpstr>Virtualizare CPU – trap and execute Instrucțiuni kernel (ex. umblat cu I/O, sist întreruperi)</vt:lpstr>
      <vt:lpstr>Virtualizare CPU – trap and execute Instrucțiuni kernel (ex. umblat cu I/O, sist întreruperi)</vt:lpstr>
      <vt:lpstr>Virtualizare CPU – trap and execute Instrucțiuni kernel (ex. umblat cu I/O, sist întreruperi)</vt:lpstr>
      <vt:lpstr>Virtualizare CPU – rescriere instrucțiuni (emulare) Instrucțiuni kernel (ex. umblat cu I/O, sist întreruperi)</vt:lpstr>
      <vt:lpstr>Virtualizare RAM</vt:lpstr>
      <vt:lpstr>Virtualizare Emulare HDD</vt:lpstr>
      <vt:lpstr>Virtualizare Emulare Display</vt:lpstr>
      <vt:lpstr>Virtualizare Emulare I/O</vt:lpstr>
      <vt:lpstr>Virtualizare Emulare I/O</vt:lpstr>
      <vt:lpstr>Platform as a Service</vt:lpstr>
      <vt:lpstr>Platform as a Service – Azure Majoritatea icoanelor sunt PaaS</vt:lpstr>
      <vt:lpstr>Platform as a Service – GCP (Majoritatea) Uitați-vă la scrollbar </vt:lpstr>
      <vt:lpstr>Platform as a Service – AWS (Majoritatea) Toate se deschid </vt:lpstr>
      <vt:lpstr>Software as a Service</vt:lpstr>
      <vt:lpstr>Azure for students</vt:lpstr>
      <vt:lpstr>Azure for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2021-03-05T09:58:02Z</dcterms:modified>
</cp:coreProperties>
</file>